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6"/>
  </p:notesMasterIdLst>
  <p:sldIdLst>
    <p:sldId id="256" r:id="rId2"/>
    <p:sldId id="274" r:id="rId3"/>
    <p:sldId id="316" r:id="rId4"/>
    <p:sldId id="287" r:id="rId5"/>
    <p:sldId id="288" r:id="rId6"/>
    <p:sldId id="289" r:id="rId7"/>
    <p:sldId id="290" r:id="rId8"/>
    <p:sldId id="291" r:id="rId9"/>
    <p:sldId id="292" r:id="rId10"/>
    <p:sldId id="293" r:id="rId11"/>
    <p:sldId id="294" r:id="rId12"/>
    <p:sldId id="295" r:id="rId13"/>
    <p:sldId id="296" r:id="rId14"/>
    <p:sldId id="297" r:id="rId15"/>
    <p:sldId id="298" r:id="rId16"/>
    <p:sldId id="299" r:id="rId17"/>
    <p:sldId id="300" r:id="rId18"/>
    <p:sldId id="301" r:id="rId19"/>
    <p:sldId id="302" r:id="rId20"/>
    <p:sldId id="303" r:id="rId21"/>
    <p:sldId id="304" r:id="rId22"/>
    <p:sldId id="305" r:id="rId23"/>
    <p:sldId id="306" r:id="rId24"/>
    <p:sldId id="307" r:id="rId25"/>
    <p:sldId id="308" r:id="rId26"/>
    <p:sldId id="309" r:id="rId27"/>
    <p:sldId id="310" r:id="rId28"/>
    <p:sldId id="311" r:id="rId29"/>
    <p:sldId id="312" r:id="rId30"/>
    <p:sldId id="313" r:id="rId31"/>
    <p:sldId id="314" r:id="rId32"/>
    <p:sldId id="315" r:id="rId33"/>
    <p:sldId id="276" r:id="rId34"/>
    <p:sldId id="258" r:id="rId35"/>
    <p:sldId id="277" r:id="rId36"/>
    <p:sldId id="278" r:id="rId37"/>
    <p:sldId id="279" r:id="rId38"/>
    <p:sldId id="280" r:id="rId39"/>
    <p:sldId id="281" r:id="rId40"/>
    <p:sldId id="282" r:id="rId41"/>
    <p:sldId id="283" r:id="rId42"/>
    <p:sldId id="284" r:id="rId43"/>
    <p:sldId id="285" r:id="rId44"/>
    <p:sldId id="286" r:id="rId45"/>
  </p:sldIdLst>
  <p:sldSz cx="9144000" cy="6858000" type="screen4x3"/>
  <p:notesSz cx="6858000" cy="9144000"/>
  <p:defaultTextStyle>
    <a:defPPr>
      <a:defRPr lang="sk-S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25" d="100"/>
          <a:sy n="125" d="100"/>
        </p:scale>
        <p:origin x="384" y="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-24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100D636-6525-4716-8E09-361393F89CE8}" type="doc">
      <dgm:prSet loTypeId="urn:microsoft.com/office/officeart/2005/8/layout/orgChart1" loCatId="hierarchy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sk-SK"/>
        </a:p>
      </dgm:t>
    </dgm:pt>
    <dgm:pt modelId="{A18AAEF9-507A-40B2-BAC7-9B48807A68E9}">
      <dgm:prSet phldrT="[Text]" custT="1"/>
      <dgm:spPr/>
      <dgm:t>
        <a:bodyPr/>
        <a:lstStyle/>
        <a:p>
          <a:r>
            <a:rPr lang="sk-SK" sz="3200" b="1" dirty="0" smtClean="0"/>
            <a:t>Spoločnosť</a:t>
          </a:r>
          <a:endParaRPr lang="sk-SK" sz="3200" b="1" dirty="0"/>
        </a:p>
      </dgm:t>
    </dgm:pt>
    <dgm:pt modelId="{A10ACD75-84E2-4DE8-9EE0-C56B351E023F}" type="parTrans" cxnId="{7630016F-8D8B-422A-AFB2-66BCEF97C4AE}">
      <dgm:prSet/>
      <dgm:spPr/>
      <dgm:t>
        <a:bodyPr/>
        <a:lstStyle/>
        <a:p>
          <a:endParaRPr lang="sk-SK" sz="1400" b="1"/>
        </a:p>
      </dgm:t>
    </dgm:pt>
    <dgm:pt modelId="{B3CE3770-5051-4896-A4F6-E69392E6DBBE}" type="sibTrans" cxnId="{7630016F-8D8B-422A-AFB2-66BCEF97C4AE}">
      <dgm:prSet/>
      <dgm:spPr/>
      <dgm:t>
        <a:bodyPr/>
        <a:lstStyle/>
        <a:p>
          <a:endParaRPr lang="sk-SK" sz="1400" b="1"/>
        </a:p>
      </dgm:t>
    </dgm:pt>
    <dgm:pt modelId="{0511E658-A55B-47BA-9F9E-4E408C050ABD}">
      <dgm:prSet phldrT="[Text]" custT="1"/>
      <dgm:spPr/>
      <dgm:t>
        <a:bodyPr/>
        <a:lstStyle/>
        <a:p>
          <a:r>
            <a:rPr lang="sk-SK" sz="3200" b="1" dirty="0" smtClean="0"/>
            <a:t>Sekretárky</a:t>
          </a:r>
          <a:endParaRPr lang="sk-SK" sz="3200" b="1" dirty="0"/>
        </a:p>
      </dgm:t>
    </dgm:pt>
    <dgm:pt modelId="{32C01D5F-C4AE-414D-B807-A27441A80EDF}" type="parTrans" cxnId="{F2E0A411-4C86-46A6-A9D4-9DE1DF679825}">
      <dgm:prSet/>
      <dgm:spPr/>
      <dgm:t>
        <a:bodyPr/>
        <a:lstStyle/>
        <a:p>
          <a:endParaRPr lang="sk-SK" sz="1400" b="1"/>
        </a:p>
      </dgm:t>
    </dgm:pt>
    <dgm:pt modelId="{E9A38A01-304B-4F19-9233-E46BD87D0164}" type="sibTrans" cxnId="{F2E0A411-4C86-46A6-A9D4-9DE1DF679825}">
      <dgm:prSet/>
      <dgm:spPr/>
      <dgm:t>
        <a:bodyPr/>
        <a:lstStyle/>
        <a:p>
          <a:endParaRPr lang="sk-SK" sz="1400" b="1"/>
        </a:p>
      </dgm:t>
    </dgm:pt>
    <dgm:pt modelId="{05F23069-2389-40F8-BBCF-D09E89917D5C}">
      <dgm:prSet phldrT="[Text]" custT="1"/>
      <dgm:spPr/>
      <dgm:t>
        <a:bodyPr/>
        <a:lstStyle/>
        <a:p>
          <a:r>
            <a:rPr lang="sk-SK" sz="3200" b="1" dirty="0" smtClean="0"/>
            <a:t>Manažéri</a:t>
          </a:r>
          <a:endParaRPr lang="sk-SK" sz="3200" b="1" dirty="0"/>
        </a:p>
      </dgm:t>
    </dgm:pt>
    <dgm:pt modelId="{E40B76EA-31E7-4B13-92EF-104932332C70}" type="parTrans" cxnId="{1933660A-3C90-4379-96E7-C52906602E8D}">
      <dgm:prSet/>
      <dgm:spPr/>
      <dgm:t>
        <a:bodyPr/>
        <a:lstStyle/>
        <a:p>
          <a:endParaRPr lang="sk-SK" sz="1400" b="1"/>
        </a:p>
      </dgm:t>
    </dgm:pt>
    <dgm:pt modelId="{6ABC79F9-5309-4C6B-A808-BE4EB3DAE456}" type="sibTrans" cxnId="{1933660A-3C90-4379-96E7-C52906602E8D}">
      <dgm:prSet/>
      <dgm:spPr/>
      <dgm:t>
        <a:bodyPr/>
        <a:lstStyle/>
        <a:p>
          <a:endParaRPr lang="sk-SK" sz="1400" b="1"/>
        </a:p>
      </dgm:t>
    </dgm:pt>
    <dgm:pt modelId="{D84729A9-01F1-4FD1-BB2C-1FEABA13B85E}">
      <dgm:prSet phldrT="[Text]" custT="1"/>
      <dgm:spPr/>
      <dgm:t>
        <a:bodyPr/>
        <a:lstStyle/>
        <a:p>
          <a:r>
            <a:rPr lang="sk-SK" sz="3200" b="1" dirty="0" smtClean="0"/>
            <a:t>Účtovníčky</a:t>
          </a:r>
          <a:endParaRPr lang="sk-SK" sz="3200" b="1" dirty="0"/>
        </a:p>
      </dgm:t>
    </dgm:pt>
    <dgm:pt modelId="{1E2B1A4A-0336-4C12-813F-5586B8ECBF56}" type="parTrans" cxnId="{15C21ED5-DDFD-4C70-AA83-CB7C6BAAAC41}">
      <dgm:prSet/>
      <dgm:spPr/>
      <dgm:t>
        <a:bodyPr/>
        <a:lstStyle/>
        <a:p>
          <a:endParaRPr lang="sk-SK" sz="1400" b="1"/>
        </a:p>
      </dgm:t>
    </dgm:pt>
    <dgm:pt modelId="{A5ABB2D7-6FDA-41FB-9EB3-A390D2C41BAF}" type="sibTrans" cxnId="{15C21ED5-DDFD-4C70-AA83-CB7C6BAAAC41}">
      <dgm:prSet/>
      <dgm:spPr/>
      <dgm:t>
        <a:bodyPr/>
        <a:lstStyle/>
        <a:p>
          <a:endParaRPr lang="sk-SK" sz="1400" b="1"/>
        </a:p>
      </dgm:t>
    </dgm:pt>
    <dgm:pt modelId="{ECA0EF75-4191-4AD6-98E2-5DA24FEFF8E7}" type="pres">
      <dgm:prSet presAssocID="{1100D636-6525-4716-8E09-361393F89CE8}" presName="hierChild1" presStyleCnt="0">
        <dgm:presLayoutVars>
          <dgm:orgChart val="1"/>
          <dgm:chPref val="1"/>
          <dgm:dir val="rev"/>
          <dgm:animOne val="branch"/>
          <dgm:animLvl val="lvl"/>
          <dgm:resizeHandles/>
        </dgm:presLayoutVars>
      </dgm:prSet>
      <dgm:spPr/>
      <dgm:t>
        <a:bodyPr/>
        <a:lstStyle/>
        <a:p>
          <a:endParaRPr lang="sk-SK"/>
        </a:p>
      </dgm:t>
    </dgm:pt>
    <dgm:pt modelId="{C6CA5F4B-15C8-454A-A07C-9C7805454DD9}" type="pres">
      <dgm:prSet presAssocID="{A18AAEF9-507A-40B2-BAC7-9B48807A68E9}" presName="hierRoot1" presStyleCnt="0">
        <dgm:presLayoutVars>
          <dgm:hierBranch/>
        </dgm:presLayoutVars>
      </dgm:prSet>
      <dgm:spPr/>
    </dgm:pt>
    <dgm:pt modelId="{4B476BCF-FC6A-4444-95E3-435A7B72A874}" type="pres">
      <dgm:prSet presAssocID="{A18AAEF9-507A-40B2-BAC7-9B48807A68E9}" presName="rootComposite1" presStyleCnt="0"/>
      <dgm:spPr/>
    </dgm:pt>
    <dgm:pt modelId="{A5C5116F-16A9-4031-BF41-E5A6DDC5493E}" type="pres">
      <dgm:prSet presAssocID="{A18AAEF9-507A-40B2-BAC7-9B48807A68E9}" presName="rootText1" presStyleLbl="node0" presStyleIdx="0" presStyleCnt="1">
        <dgm:presLayoutVars>
          <dgm:chPref val="3"/>
        </dgm:presLayoutVars>
      </dgm:prSet>
      <dgm:spPr>
        <a:prstGeom prst="roundRect">
          <a:avLst/>
        </a:prstGeom>
      </dgm:spPr>
      <dgm:t>
        <a:bodyPr/>
        <a:lstStyle/>
        <a:p>
          <a:endParaRPr lang="sk-SK"/>
        </a:p>
      </dgm:t>
    </dgm:pt>
    <dgm:pt modelId="{4C241BD9-B476-48D7-9366-F3554E77E755}" type="pres">
      <dgm:prSet presAssocID="{A18AAEF9-507A-40B2-BAC7-9B48807A68E9}" presName="rootConnector1" presStyleLbl="node1" presStyleIdx="0" presStyleCnt="0"/>
      <dgm:spPr/>
      <dgm:t>
        <a:bodyPr/>
        <a:lstStyle/>
        <a:p>
          <a:endParaRPr lang="sk-SK"/>
        </a:p>
      </dgm:t>
    </dgm:pt>
    <dgm:pt modelId="{F36A4042-9536-4D3A-B50E-A34217B2AA44}" type="pres">
      <dgm:prSet presAssocID="{A18AAEF9-507A-40B2-BAC7-9B48807A68E9}" presName="hierChild2" presStyleCnt="0"/>
      <dgm:spPr/>
    </dgm:pt>
    <dgm:pt modelId="{6BD793C7-9B5F-422C-AEEA-44D64F0C9A87}" type="pres">
      <dgm:prSet presAssocID="{32C01D5F-C4AE-414D-B807-A27441A80EDF}" presName="Name35" presStyleLbl="parChTrans1D2" presStyleIdx="0" presStyleCnt="3"/>
      <dgm:spPr/>
      <dgm:t>
        <a:bodyPr/>
        <a:lstStyle/>
        <a:p>
          <a:endParaRPr lang="sk-SK"/>
        </a:p>
      </dgm:t>
    </dgm:pt>
    <dgm:pt modelId="{F6720EF4-92D3-49CC-9625-5E3698285A11}" type="pres">
      <dgm:prSet presAssocID="{0511E658-A55B-47BA-9F9E-4E408C050ABD}" presName="hierRoot2" presStyleCnt="0">
        <dgm:presLayoutVars>
          <dgm:hierBranch val="init"/>
        </dgm:presLayoutVars>
      </dgm:prSet>
      <dgm:spPr/>
    </dgm:pt>
    <dgm:pt modelId="{1490C906-19EE-4969-AB70-ED3B1BE1D7BE}" type="pres">
      <dgm:prSet presAssocID="{0511E658-A55B-47BA-9F9E-4E408C050ABD}" presName="rootComposite" presStyleCnt="0"/>
      <dgm:spPr/>
    </dgm:pt>
    <dgm:pt modelId="{8EBCFD50-3ECC-4C8B-A0E0-CB5AE70BDAAD}" type="pres">
      <dgm:prSet presAssocID="{0511E658-A55B-47BA-9F9E-4E408C050ABD}" presName="rootText" presStyleLbl="node2" presStyleIdx="0" presStyleCnt="3">
        <dgm:presLayoutVars>
          <dgm:chPref val="3"/>
        </dgm:presLayoutVars>
      </dgm:prSet>
      <dgm:spPr>
        <a:prstGeom prst="roundRect">
          <a:avLst/>
        </a:prstGeom>
      </dgm:spPr>
      <dgm:t>
        <a:bodyPr/>
        <a:lstStyle/>
        <a:p>
          <a:endParaRPr lang="sk-SK"/>
        </a:p>
      </dgm:t>
    </dgm:pt>
    <dgm:pt modelId="{63F73B1E-5F25-4132-9B44-D7A60B3D514F}" type="pres">
      <dgm:prSet presAssocID="{0511E658-A55B-47BA-9F9E-4E408C050ABD}" presName="rootConnector" presStyleLbl="node2" presStyleIdx="0" presStyleCnt="3"/>
      <dgm:spPr/>
      <dgm:t>
        <a:bodyPr/>
        <a:lstStyle/>
        <a:p>
          <a:endParaRPr lang="sk-SK"/>
        </a:p>
      </dgm:t>
    </dgm:pt>
    <dgm:pt modelId="{2AD31084-A0A7-4F82-8532-44A8C47F6B8C}" type="pres">
      <dgm:prSet presAssocID="{0511E658-A55B-47BA-9F9E-4E408C050ABD}" presName="hierChild4" presStyleCnt="0"/>
      <dgm:spPr/>
    </dgm:pt>
    <dgm:pt modelId="{17AE2D89-02E3-4140-AE99-FE287E7D97B3}" type="pres">
      <dgm:prSet presAssocID="{0511E658-A55B-47BA-9F9E-4E408C050ABD}" presName="hierChild5" presStyleCnt="0"/>
      <dgm:spPr/>
    </dgm:pt>
    <dgm:pt modelId="{CE9D5CA3-2479-48A6-B2E3-75F365A05693}" type="pres">
      <dgm:prSet presAssocID="{E40B76EA-31E7-4B13-92EF-104932332C70}" presName="Name35" presStyleLbl="parChTrans1D2" presStyleIdx="1" presStyleCnt="3"/>
      <dgm:spPr/>
      <dgm:t>
        <a:bodyPr/>
        <a:lstStyle/>
        <a:p>
          <a:endParaRPr lang="sk-SK"/>
        </a:p>
      </dgm:t>
    </dgm:pt>
    <dgm:pt modelId="{993418A0-03CD-44B4-84F3-C8FC08F34E83}" type="pres">
      <dgm:prSet presAssocID="{05F23069-2389-40F8-BBCF-D09E89917D5C}" presName="hierRoot2" presStyleCnt="0">
        <dgm:presLayoutVars>
          <dgm:hierBranch val="init"/>
        </dgm:presLayoutVars>
      </dgm:prSet>
      <dgm:spPr/>
    </dgm:pt>
    <dgm:pt modelId="{990184DF-EA49-497B-ACAE-C3E11608B67F}" type="pres">
      <dgm:prSet presAssocID="{05F23069-2389-40F8-BBCF-D09E89917D5C}" presName="rootComposite" presStyleCnt="0"/>
      <dgm:spPr/>
    </dgm:pt>
    <dgm:pt modelId="{FFBF95F4-173F-4320-9E6D-B2EB3D916623}" type="pres">
      <dgm:prSet presAssocID="{05F23069-2389-40F8-BBCF-D09E89917D5C}" presName="rootText" presStyleLbl="node2" presStyleIdx="1" presStyleCnt="3">
        <dgm:presLayoutVars>
          <dgm:chPref val="3"/>
        </dgm:presLayoutVars>
      </dgm:prSet>
      <dgm:spPr>
        <a:prstGeom prst="roundRect">
          <a:avLst/>
        </a:prstGeom>
      </dgm:spPr>
      <dgm:t>
        <a:bodyPr/>
        <a:lstStyle/>
        <a:p>
          <a:endParaRPr lang="sk-SK"/>
        </a:p>
      </dgm:t>
    </dgm:pt>
    <dgm:pt modelId="{18D2D6D5-BD35-45DD-973E-5F1D086224E1}" type="pres">
      <dgm:prSet presAssocID="{05F23069-2389-40F8-BBCF-D09E89917D5C}" presName="rootConnector" presStyleLbl="node2" presStyleIdx="1" presStyleCnt="3"/>
      <dgm:spPr/>
      <dgm:t>
        <a:bodyPr/>
        <a:lstStyle/>
        <a:p>
          <a:endParaRPr lang="sk-SK"/>
        </a:p>
      </dgm:t>
    </dgm:pt>
    <dgm:pt modelId="{C221951B-410E-4DE1-B007-50348A7E6C88}" type="pres">
      <dgm:prSet presAssocID="{05F23069-2389-40F8-BBCF-D09E89917D5C}" presName="hierChild4" presStyleCnt="0"/>
      <dgm:spPr/>
    </dgm:pt>
    <dgm:pt modelId="{06AD2E82-1235-4277-9F67-A53B27BB803C}" type="pres">
      <dgm:prSet presAssocID="{05F23069-2389-40F8-BBCF-D09E89917D5C}" presName="hierChild5" presStyleCnt="0"/>
      <dgm:spPr/>
    </dgm:pt>
    <dgm:pt modelId="{1867F6D4-4A8C-47D7-87D3-3AED7B57692A}" type="pres">
      <dgm:prSet presAssocID="{1E2B1A4A-0336-4C12-813F-5586B8ECBF56}" presName="Name35" presStyleLbl="parChTrans1D2" presStyleIdx="2" presStyleCnt="3"/>
      <dgm:spPr/>
      <dgm:t>
        <a:bodyPr/>
        <a:lstStyle/>
        <a:p>
          <a:endParaRPr lang="sk-SK"/>
        </a:p>
      </dgm:t>
    </dgm:pt>
    <dgm:pt modelId="{2CB3CBBD-0FE9-4992-8E6F-D782FFB11A69}" type="pres">
      <dgm:prSet presAssocID="{D84729A9-01F1-4FD1-BB2C-1FEABA13B85E}" presName="hierRoot2" presStyleCnt="0">
        <dgm:presLayoutVars>
          <dgm:hierBranch val="init"/>
        </dgm:presLayoutVars>
      </dgm:prSet>
      <dgm:spPr/>
    </dgm:pt>
    <dgm:pt modelId="{18E9FA0E-C0AD-4F88-A99A-6BC7A5278E8D}" type="pres">
      <dgm:prSet presAssocID="{D84729A9-01F1-4FD1-BB2C-1FEABA13B85E}" presName="rootComposite" presStyleCnt="0"/>
      <dgm:spPr/>
    </dgm:pt>
    <dgm:pt modelId="{190B0270-BB44-4805-91A9-E1254652259C}" type="pres">
      <dgm:prSet presAssocID="{D84729A9-01F1-4FD1-BB2C-1FEABA13B85E}" presName="rootText" presStyleLbl="node2" presStyleIdx="2" presStyleCnt="3">
        <dgm:presLayoutVars>
          <dgm:chPref val="3"/>
        </dgm:presLayoutVars>
      </dgm:prSet>
      <dgm:spPr>
        <a:prstGeom prst="roundRect">
          <a:avLst/>
        </a:prstGeom>
      </dgm:spPr>
      <dgm:t>
        <a:bodyPr/>
        <a:lstStyle/>
        <a:p>
          <a:endParaRPr lang="sk-SK"/>
        </a:p>
      </dgm:t>
    </dgm:pt>
    <dgm:pt modelId="{FB5E072F-DFCA-4AE9-8380-908CF5065999}" type="pres">
      <dgm:prSet presAssocID="{D84729A9-01F1-4FD1-BB2C-1FEABA13B85E}" presName="rootConnector" presStyleLbl="node2" presStyleIdx="2" presStyleCnt="3"/>
      <dgm:spPr/>
      <dgm:t>
        <a:bodyPr/>
        <a:lstStyle/>
        <a:p>
          <a:endParaRPr lang="sk-SK"/>
        </a:p>
      </dgm:t>
    </dgm:pt>
    <dgm:pt modelId="{F2F8AE00-A421-439D-9A2A-2C470387138E}" type="pres">
      <dgm:prSet presAssocID="{D84729A9-01F1-4FD1-BB2C-1FEABA13B85E}" presName="hierChild4" presStyleCnt="0"/>
      <dgm:spPr/>
    </dgm:pt>
    <dgm:pt modelId="{04793D56-A9E2-4534-963B-D59101A9B045}" type="pres">
      <dgm:prSet presAssocID="{D84729A9-01F1-4FD1-BB2C-1FEABA13B85E}" presName="hierChild5" presStyleCnt="0"/>
      <dgm:spPr/>
    </dgm:pt>
    <dgm:pt modelId="{F31AE4D2-4B2E-4628-89A0-0786E6DEC45F}" type="pres">
      <dgm:prSet presAssocID="{A18AAEF9-507A-40B2-BAC7-9B48807A68E9}" presName="hierChild3" presStyleCnt="0"/>
      <dgm:spPr/>
    </dgm:pt>
  </dgm:ptLst>
  <dgm:cxnLst>
    <dgm:cxn modelId="{7630016F-8D8B-422A-AFB2-66BCEF97C4AE}" srcId="{1100D636-6525-4716-8E09-361393F89CE8}" destId="{A18AAEF9-507A-40B2-BAC7-9B48807A68E9}" srcOrd="0" destOrd="0" parTransId="{A10ACD75-84E2-4DE8-9EE0-C56B351E023F}" sibTransId="{B3CE3770-5051-4896-A4F6-E69392E6DBBE}"/>
    <dgm:cxn modelId="{92FFE4B1-36A3-496C-A935-502F20065D0B}" type="presOf" srcId="{0511E658-A55B-47BA-9F9E-4E408C050ABD}" destId="{63F73B1E-5F25-4132-9B44-D7A60B3D514F}" srcOrd="1" destOrd="0" presId="urn:microsoft.com/office/officeart/2005/8/layout/orgChart1"/>
    <dgm:cxn modelId="{FA27FC1D-C212-480C-9AE6-618A00502B3F}" type="presOf" srcId="{A18AAEF9-507A-40B2-BAC7-9B48807A68E9}" destId="{A5C5116F-16A9-4031-BF41-E5A6DDC5493E}" srcOrd="0" destOrd="0" presId="urn:microsoft.com/office/officeart/2005/8/layout/orgChart1"/>
    <dgm:cxn modelId="{F0A3ED46-1C85-4838-BBEF-1CA8E8562B4E}" type="presOf" srcId="{E40B76EA-31E7-4B13-92EF-104932332C70}" destId="{CE9D5CA3-2479-48A6-B2E3-75F365A05693}" srcOrd="0" destOrd="0" presId="urn:microsoft.com/office/officeart/2005/8/layout/orgChart1"/>
    <dgm:cxn modelId="{CC50DE2B-015D-4B5B-8518-F63FDEA0B3BD}" type="presOf" srcId="{05F23069-2389-40F8-BBCF-D09E89917D5C}" destId="{18D2D6D5-BD35-45DD-973E-5F1D086224E1}" srcOrd="1" destOrd="0" presId="urn:microsoft.com/office/officeart/2005/8/layout/orgChart1"/>
    <dgm:cxn modelId="{100C56E2-690A-449A-8D37-6B78C44CF5A8}" type="presOf" srcId="{32C01D5F-C4AE-414D-B807-A27441A80EDF}" destId="{6BD793C7-9B5F-422C-AEEA-44D64F0C9A87}" srcOrd="0" destOrd="0" presId="urn:microsoft.com/office/officeart/2005/8/layout/orgChart1"/>
    <dgm:cxn modelId="{48C8F0BF-3F04-4B1C-97A6-8DAAA645D578}" type="presOf" srcId="{05F23069-2389-40F8-BBCF-D09E89917D5C}" destId="{FFBF95F4-173F-4320-9E6D-B2EB3D916623}" srcOrd="0" destOrd="0" presId="urn:microsoft.com/office/officeart/2005/8/layout/orgChart1"/>
    <dgm:cxn modelId="{1AD7AE40-E697-44B8-89A8-6C5E94E1849B}" type="presOf" srcId="{1E2B1A4A-0336-4C12-813F-5586B8ECBF56}" destId="{1867F6D4-4A8C-47D7-87D3-3AED7B57692A}" srcOrd="0" destOrd="0" presId="urn:microsoft.com/office/officeart/2005/8/layout/orgChart1"/>
    <dgm:cxn modelId="{F2E0A411-4C86-46A6-A9D4-9DE1DF679825}" srcId="{A18AAEF9-507A-40B2-BAC7-9B48807A68E9}" destId="{0511E658-A55B-47BA-9F9E-4E408C050ABD}" srcOrd="0" destOrd="0" parTransId="{32C01D5F-C4AE-414D-B807-A27441A80EDF}" sibTransId="{E9A38A01-304B-4F19-9233-E46BD87D0164}"/>
    <dgm:cxn modelId="{1933660A-3C90-4379-96E7-C52906602E8D}" srcId="{A18AAEF9-507A-40B2-BAC7-9B48807A68E9}" destId="{05F23069-2389-40F8-BBCF-D09E89917D5C}" srcOrd="1" destOrd="0" parTransId="{E40B76EA-31E7-4B13-92EF-104932332C70}" sibTransId="{6ABC79F9-5309-4C6B-A808-BE4EB3DAE456}"/>
    <dgm:cxn modelId="{C8E85891-55A8-4F8E-A6A6-390A35CEFD0C}" type="presOf" srcId="{D84729A9-01F1-4FD1-BB2C-1FEABA13B85E}" destId="{FB5E072F-DFCA-4AE9-8380-908CF5065999}" srcOrd="1" destOrd="0" presId="urn:microsoft.com/office/officeart/2005/8/layout/orgChart1"/>
    <dgm:cxn modelId="{2A412634-E5F9-4893-BD71-CF6E1C5FA70C}" type="presOf" srcId="{0511E658-A55B-47BA-9F9E-4E408C050ABD}" destId="{8EBCFD50-3ECC-4C8B-A0E0-CB5AE70BDAAD}" srcOrd="0" destOrd="0" presId="urn:microsoft.com/office/officeart/2005/8/layout/orgChart1"/>
    <dgm:cxn modelId="{15C21ED5-DDFD-4C70-AA83-CB7C6BAAAC41}" srcId="{A18AAEF9-507A-40B2-BAC7-9B48807A68E9}" destId="{D84729A9-01F1-4FD1-BB2C-1FEABA13B85E}" srcOrd="2" destOrd="0" parTransId="{1E2B1A4A-0336-4C12-813F-5586B8ECBF56}" sibTransId="{A5ABB2D7-6FDA-41FB-9EB3-A390D2C41BAF}"/>
    <dgm:cxn modelId="{26D9FA35-5A4F-4F21-B5AF-3D2914938818}" type="presOf" srcId="{A18AAEF9-507A-40B2-BAC7-9B48807A68E9}" destId="{4C241BD9-B476-48D7-9366-F3554E77E755}" srcOrd="1" destOrd="0" presId="urn:microsoft.com/office/officeart/2005/8/layout/orgChart1"/>
    <dgm:cxn modelId="{908D7E0C-0620-41E4-8F98-EFA568DD3B8F}" type="presOf" srcId="{1100D636-6525-4716-8E09-361393F89CE8}" destId="{ECA0EF75-4191-4AD6-98E2-5DA24FEFF8E7}" srcOrd="0" destOrd="0" presId="urn:microsoft.com/office/officeart/2005/8/layout/orgChart1"/>
    <dgm:cxn modelId="{4CAE6571-A1D0-4AB6-B760-870109FB0209}" type="presOf" srcId="{D84729A9-01F1-4FD1-BB2C-1FEABA13B85E}" destId="{190B0270-BB44-4805-91A9-E1254652259C}" srcOrd="0" destOrd="0" presId="urn:microsoft.com/office/officeart/2005/8/layout/orgChart1"/>
    <dgm:cxn modelId="{ADF22251-4AED-4ECB-829E-AB35B0F652F1}" type="presParOf" srcId="{ECA0EF75-4191-4AD6-98E2-5DA24FEFF8E7}" destId="{C6CA5F4B-15C8-454A-A07C-9C7805454DD9}" srcOrd="0" destOrd="0" presId="urn:microsoft.com/office/officeart/2005/8/layout/orgChart1"/>
    <dgm:cxn modelId="{8564070B-5233-40FF-A48F-077F0E31C3A3}" type="presParOf" srcId="{C6CA5F4B-15C8-454A-A07C-9C7805454DD9}" destId="{4B476BCF-FC6A-4444-95E3-435A7B72A874}" srcOrd="0" destOrd="0" presId="urn:microsoft.com/office/officeart/2005/8/layout/orgChart1"/>
    <dgm:cxn modelId="{C785D5A5-8EA7-4E2B-AC16-F47C1E37D3EC}" type="presParOf" srcId="{4B476BCF-FC6A-4444-95E3-435A7B72A874}" destId="{A5C5116F-16A9-4031-BF41-E5A6DDC5493E}" srcOrd="0" destOrd="0" presId="urn:microsoft.com/office/officeart/2005/8/layout/orgChart1"/>
    <dgm:cxn modelId="{8F197C97-CD38-4359-8B22-5AF2C1081BF5}" type="presParOf" srcId="{4B476BCF-FC6A-4444-95E3-435A7B72A874}" destId="{4C241BD9-B476-48D7-9366-F3554E77E755}" srcOrd="1" destOrd="0" presId="urn:microsoft.com/office/officeart/2005/8/layout/orgChart1"/>
    <dgm:cxn modelId="{F5A7E8E2-9E71-41C4-944D-C05642C70E36}" type="presParOf" srcId="{C6CA5F4B-15C8-454A-A07C-9C7805454DD9}" destId="{F36A4042-9536-4D3A-B50E-A34217B2AA44}" srcOrd="1" destOrd="0" presId="urn:microsoft.com/office/officeart/2005/8/layout/orgChart1"/>
    <dgm:cxn modelId="{94B39032-6D67-414E-9216-FB9829B00F0F}" type="presParOf" srcId="{F36A4042-9536-4D3A-B50E-A34217B2AA44}" destId="{6BD793C7-9B5F-422C-AEEA-44D64F0C9A87}" srcOrd="0" destOrd="0" presId="urn:microsoft.com/office/officeart/2005/8/layout/orgChart1"/>
    <dgm:cxn modelId="{AF685DBB-733D-4FB6-A68C-95DAABE9DC70}" type="presParOf" srcId="{F36A4042-9536-4D3A-B50E-A34217B2AA44}" destId="{F6720EF4-92D3-49CC-9625-5E3698285A11}" srcOrd="1" destOrd="0" presId="urn:microsoft.com/office/officeart/2005/8/layout/orgChart1"/>
    <dgm:cxn modelId="{2F2C7978-C3BB-4806-AD5B-0BE7BD0AF0B5}" type="presParOf" srcId="{F6720EF4-92D3-49CC-9625-5E3698285A11}" destId="{1490C906-19EE-4969-AB70-ED3B1BE1D7BE}" srcOrd="0" destOrd="0" presId="urn:microsoft.com/office/officeart/2005/8/layout/orgChart1"/>
    <dgm:cxn modelId="{88254BA7-E51F-49E6-8684-A15AE39646F5}" type="presParOf" srcId="{1490C906-19EE-4969-AB70-ED3B1BE1D7BE}" destId="{8EBCFD50-3ECC-4C8B-A0E0-CB5AE70BDAAD}" srcOrd="0" destOrd="0" presId="urn:microsoft.com/office/officeart/2005/8/layout/orgChart1"/>
    <dgm:cxn modelId="{D52D1E64-B542-4FB3-B721-61DC37E35429}" type="presParOf" srcId="{1490C906-19EE-4969-AB70-ED3B1BE1D7BE}" destId="{63F73B1E-5F25-4132-9B44-D7A60B3D514F}" srcOrd="1" destOrd="0" presId="urn:microsoft.com/office/officeart/2005/8/layout/orgChart1"/>
    <dgm:cxn modelId="{7B9C03B7-900A-4F8C-966E-01B1A80C1F43}" type="presParOf" srcId="{F6720EF4-92D3-49CC-9625-5E3698285A11}" destId="{2AD31084-A0A7-4F82-8532-44A8C47F6B8C}" srcOrd="1" destOrd="0" presId="urn:microsoft.com/office/officeart/2005/8/layout/orgChart1"/>
    <dgm:cxn modelId="{34A2F3F7-8119-4E67-8134-BEF46C64B6BF}" type="presParOf" srcId="{F6720EF4-92D3-49CC-9625-5E3698285A11}" destId="{17AE2D89-02E3-4140-AE99-FE287E7D97B3}" srcOrd="2" destOrd="0" presId="urn:microsoft.com/office/officeart/2005/8/layout/orgChart1"/>
    <dgm:cxn modelId="{2888CDF3-7863-4611-8E4B-D9D00B6BD828}" type="presParOf" srcId="{F36A4042-9536-4D3A-B50E-A34217B2AA44}" destId="{CE9D5CA3-2479-48A6-B2E3-75F365A05693}" srcOrd="2" destOrd="0" presId="urn:microsoft.com/office/officeart/2005/8/layout/orgChart1"/>
    <dgm:cxn modelId="{AAD59E53-C3ED-4BD9-B3CF-0A63A8B5E30C}" type="presParOf" srcId="{F36A4042-9536-4D3A-B50E-A34217B2AA44}" destId="{993418A0-03CD-44B4-84F3-C8FC08F34E83}" srcOrd="3" destOrd="0" presId="urn:microsoft.com/office/officeart/2005/8/layout/orgChart1"/>
    <dgm:cxn modelId="{6493BD48-79F1-493E-9034-D571A5C5CD9B}" type="presParOf" srcId="{993418A0-03CD-44B4-84F3-C8FC08F34E83}" destId="{990184DF-EA49-497B-ACAE-C3E11608B67F}" srcOrd="0" destOrd="0" presId="urn:microsoft.com/office/officeart/2005/8/layout/orgChart1"/>
    <dgm:cxn modelId="{B0657EA6-2CB6-4C36-8A83-93EB7EDDDA04}" type="presParOf" srcId="{990184DF-EA49-497B-ACAE-C3E11608B67F}" destId="{FFBF95F4-173F-4320-9E6D-B2EB3D916623}" srcOrd="0" destOrd="0" presId="urn:microsoft.com/office/officeart/2005/8/layout/orgChart1"/>
    <dgm:cxn modelId="{DE1054A7-29B5-41F1-A467-DBA218C6971C}" type="presParOf" srcId="{990184DF-EA49-497B-ACAE-C3E11608B67F}" destId="{18D2D6D5-BD35-45DD-973E-5F1D086224E1}" srcOrd="1" destOrd="0" presId="urn:microsoft.com/office/officeart/2005/8/layout/orgChart1"/>
    <dgm:cxn modelId="{FCB8B392-B669-43C9-85CD-9C9E7A5A68C2}" type="presParOf" srcId="{993418A0-03CD-44B4-84F3-C8FC08F34E83}" destId="{C221951B-410E-4DE1-B007-50348A7E6C88}" srcOrd="1" destOrd="0" presId="urn:microsoft.com/office/officeart/2005/8/layout/orgChart1"/>
    <dgm:cxn modelId="{11956DE4-2208-48EB-9383-1686A3673AE7}" type="presParOf" srcId="{993418A0-03CD-44B4-84F3-C8FC08F34E83}" destId="{06AD2E82-1235-4277-9F67-A53B27BB803C}" srcOrd="2" destOrd="0" presId="urn:microsoft.com/office/officeart/2005/8/layout/orgChart1"/>
    <dgm:cxn modelId="{22EE16A6-9320-43A7-83C7-1521BAAE48DC}" type="presParOf" srcId="{F36A4042-9536-4D3A-B50E-A34217B2AA44}" destId="{1867F6D4-4A8C-47D7-87D3-3AED7B57692A}" srcOrd="4" destOrd="0" presId="urn:microsoft.com/office/officeart/2005/8/layout/orgChart1"/>
    <dgm:cxn modelId="{DE345A0C-F3E1-4D7D-9D90-08A20EB8AEB0}" type="presParOf" srcId="{F36A4042-9536-4D3A-B50E-A34217B2AA44}" destId="{2CB3CBBD-0FE9-4992-8E6F-D782FFB11A69}" srcOrd="5" destOrd="0" presId="urn:microsoft.com/office/officeart/2005/8/layout/orgChart1"/>
    <dgm:cxn modelId="{6F613914-97F9-48CE-92D5-A9DC256D7D42}" type="presParOf" srcId="{2CB3CBBD-0FE9-4992-8E6F-D782FFB11A69}" destId="{18E9FA0E-C0AD-4F88-A99A-6BC7A5278E8D}" srcOrd="0" destOrd="0" presId="urn:microsoft.com/office/officeart/2005/8/layout/orgChart1"/>
    <dgm:cxn modelId="{7CC81E20-1990-41EC-8092-BAD602FDD5CB}" type="presParOf" srcId="{18E9FA0E-C0AD-4F88-A99A-6BC7A5278E8D}" destId="{190B0270-BB44-4805-91A9-E1254652259C}" srcOrd="0" destOrd="0" presId="urn:microsoft.com/office/officeart/2005/8/layout/orgChart1"/>
    <dgm:cxn modelId="{8EAA3631-9C39-4B0F-9A66-01F3A873DD63}" type="presParOf" srcId="{18E9FA0E-C0AD-4F88-A99A-6BC7A5278E8D}" destId="{FB5E072F-DFCA-4AE9-8380-908CF5065999}" srcOrd="1" destOrd="0" presId="urn:microsoft.com/office/officeart/2005/8/layout/orgChart1"/>
    <dgm:cxn modelId="{BFAC86A2-D574-46B7-93E4-FA227E557405}" type="presParOf" srcId="{2CB3CBBD-0FE9-4992-8E6F-D782FFB11A69}" destId="{F2F8AE00-A421-439D-9A2A-2C470387138E}" srcOrd="1" destOrd="0" presId="urn:microsoft.com/office/officeart/2005/8/layout/orgChart1"/>
    <dgm:cxn modelId="{3B7F1C90-7E89-4587-930C-3B1FB45E1535}" type="presParOf" srcId="{2CB3CBBD-0FE9-4992-8E6F-D782FFB11A69}" destId="{04793D56-A9E2-4534-963B-D59101A9B045}" srcOrd="2" destOrd="0" presId="urn:microsoft.com/office/officeart/2005/8/layout/orgChart1"/>
    <dgm:cxn modelId="{7F30113F-0F21-481A-871D-D2958F88F1C4}" type="presParOf" srcId="{C6CA5F4B-15C8-454A-A07C-9C7805454DD9}" destId="{F31AE4D2-4B2E-4628-89A0-0786E6DEC45F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FF1D73B-E9F8-4DA7-80C4-DD62E6D5C1CC}" type="doc">
      <dgm:prSet loTypeId="urn:microsoft.com/office/officeart/2005/8/layout/orgChart1" loCatId="hierarchy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sk-SK"/>
        </a:p>
      </dgm:t>
    </dgm:pt>
    <dgm:pt modelId="{F45C9EF0-85E8-4177-91F8-40698B242701}">
      <dgm:prSet phldrT="[Text]" custT="1"/>
      <dgm:spPr/>
      <dgm:t>
        <a:bodyPr/>
        <a:lstStyle/>
        <a:p>
          <a:r>
            <a:rPr lang="sk-SK" sz="2000" b="1" dirty="0" smtClean="0">
              <a:latin typeface="+mj-lt"/>
            </a:rPr>
            <a:t>Spoločnosť</a:t>
          </a:r>
          <a:endParaRPr lang="sk-SK" sz="2000" b="1" dirty="0">
            <a:latin typeface="+mj-lt"/>
          </a:endParaRPr>
        </a:p>
      </dgm:t>
    </dgm:pt>
    <dgm:pt modelId="{1453E0FF-5F9F-46D9-8F64-75FCBEDF7470}" type="parTrans" cxnId="{F3CACC69-4D96-41EC-B593-7ED9487513E7}">
      <dgm:prSet/>
      <dgm:spPr/>
      <dgm:t>
        <a:bodyPr/>
        <a:lstStyle/>
        <a:p>
          <a:endParaRPr lang="sk-SK" sz="2000" b="1">
            <a:latin typeface="+mj-lt"/>
          </a:endParaRPr>
        </a:p>
      </dgm:t>
    </dgm:pt>
    <dgm:pt modelId="{8627D1C8-5EED-494A-A9F4-BDF064131C16}" type="sibTrans" cxnId="{F3CACC69-4D96-41EC-B593-7ED9487513E7}">
      <dgm:prSet/>
      <dgm:spPr/>
      <dgm:t>
        <a:bodyPr/>
        <a:lstStyle/>
        <a:p>
          <a:endParaRPr lang="sk-SK" sz="2000" b="1">
            <a:latin typeface="+mj-lt"/>
          </a:endParaRPr>
        </a:p>
      </dgm:t>
    </dgm:pt>
    <dgm:pt modelId="{D578A406-8142-4AF6-9698-E8F9F44292E7}">
      <dgm:prSet phldrT="[Text]" custT="1"/>
      <dgm:spPr/>
      <dgm:t>
        <a:bodyPr/>
        <a:lstStyle/>
        <a:p>
          <a:r>
            <a:rPr lang="sk-SK" sz="2000" b="1" dirty="0" smtClean="0">
              <a:latin typeface="+mj-lt"/>
            </a:rPr>
            <a:t>Výroba</a:t>
          </a:r>
          <a:endParaRPr lang="sk-SK" sz="2000" b="1" dirty="0">
            <a:latin typeface="+mj-lt"/>
          </a:endParaRPr>
        </a:p>
      </dgm:t>
    </dgm:pt>
    <dgm:pt modelId="{0B7762C5-4E85-4849-AC51-6234D4F40C51}" type="parTrans" cxnId="{F80D8BCD-D6CD-442D-8F06-AE84A211DCB6}">
      <dgm:prSet/>
      <dgm:spPr/>
      <dgm:t>
        <a:bodyPr/>
        <a:lstStyle/>
        <a:p>
          <a:endParaRPr lang="sk-SK" sz="2000" b="1">
            <a:latin typeface="+mj-lt"/>
          </a:endParaRPr>
        </a:p>
      </dgm:t>
    </dgm:pt>
    <dgm:pt modelId="{C4C09E3E-EB30-4F85-BC87-2C22BBD9990D}" type="sibTrans" cxnId="{F80D8BCD-D6CD-442D-8F06-AE84A211DCB6}">
      <dgm:prSet/>
      <dgm:spPr/>
      <dgm:t>
        <a:bodyPr/>
        <a:lstStyle/>
        <a:p>
          <a:endParaRPr lang="sk-SK" sz="2000" b="1">
            <a:latin typeface="+mj-lt"/>
          </a:endParaRPr>
        </a:p>
      </dgm:t>
    </dgm:pt>
    <dgm:pt modelId="{1A6FF127-BDAB-4166-8622-A72B7BD63647}">
      <dgm:prSet phldrT="[Text]" custT="1"/>
      <dgm:spPr/>
      <dgm:t>
        <a:bodyPr/>
        <a:lstStyle/>
        <a:p>
          <a:r>
            <a:rPr lang="sk-SK" sz="2000" b="1" dirty="0" smtClean="0">
              <a:latin typeface="+mj-lt"/>
            </a:rPr>
            <a:t>Lisovňa</a:t>
          </a:r>
          <a:endParaRPr lang="sk-SK" sz="2000" b="1" dirty="0">
            <a:latin typeface="+mj-lt"/>
          </a:endParaRPr>
        </a:p>
      </dgm:t>
    </dgm:pt>
    <dgm:pt modelId="{6851BAB9-B43E-4D3A-8428-C18C10EC6BE1}" type="parTrans" cxnId="{9F8E1F0F-2E4B-48A1-849E-329A9E72BEA9}">
      <dgm:prSet/>
      <dgm:spPr/>
      <dgm:t>
        <a:bodyPr/>
        <a:lstStyle/>
        <a:p>
          <a:endParaRPr lang="sk-SK" sz="2000" b="1">
            <a:latin typeface="+mj-lt"/>
          </a:endParaRPr>
        </a:p>
      </dgm:t>
    </dgm:pt>
    <dgm:pt modelId="{C8926A99-74DE-486C-ACD6-150A5056B9B8}" type="sibTrans" cxnId="{9F8E1F0F-2E4B-48A1-849E-329A9E72BEA9}">
      <dgm:prSet/>
      <dgm:spPr/>
      <dgm:t>
        <a:bodyPr/>
        <a:lstStyle/>
        <a:p>
          <a:endParaRPr lang="sk-SK" sz="2000" b="1">
            <a:latin typeface="+mj-lt"/>
          </a:endParaRPr>
        </a:p>
      </dgm:t>
    </dgm:pt>
    <dgm:pt modelId="{56ADD8F7-09A2-49AF-9A57-156E38F3E42D}">
      <dgm:prSet phldrT="[Text]" custT="1"/>
      <dgm:spPr/>
      <dgm:t>
        <a:bodyPr/>
        <a:lstStyle/>
        <a:p>
          <a:r>
            <a:rPr lang="sk-SK" sz="2000" b="1" dirty="0" smtClean="0">
              <a:latin typeface="+mj-lt"/>
            </a:rPr>
            <a:t>Lakovňa</a:t>
          </a:r>
          <a:endParaRPr lang="sk-SK" sz="2000" b="1" dirty="0">
            <a:latin typeface="+mj-lt"/>
          </a:endParaRPr>
        </a:p>
      </dgm:t>
    </dgm:pt>
    <dgm:pt modelId="{55FFA3F0-E5DE-42E6-BD18-F73211272C81}" type="parTrans" cxnId="{3989F01B-4423-414C-9848-BCEECC24687B}">
      <dgm:prSet/>
      <dgm:spPr/>
      <dgm:t>
        <a:bodyPr/>
        <a:lstStyle/>
        <a:p>
          <a:endParaRPr lang="sk-SK" sz="2000" b="1">
            <a:latin typeface="+mj-lt"/>
          </a:endParaRPr>
        </a:p>
      </dgm:t>
    </dgm:pt>
    <dgm:pt modelId="{FD956A0F-688F-4953-AF46-5F2737B493DF}" type="sibTrans" cxnId="{3989F01B-4423-414C-9848-BCEECC24687B}">
      <dgm:prSet/>
      <dgm:spPr/>
      <dgm:t>
        <a:bodyPr/>
        <a:lstStyle/>
        <a:p>
          <a:endParaRPr lang="sk-SK" sz="2000" b="1">
            <a:latin typeface="+mj-lt"/>
          </a:endParaRPr>
        </a:p>
      </dgm:t>
    </dgm:pt>
    <dgm:pt modelId="{F043F28C-ABE9-4A68-96F9-0289190FF5D8}">
      <dgm:prSet phldrT="[Text]" custT="1"/>
      <dgm:spPr/>
      <dgm:t>
        <a:bodyPr/>
        <a:lstStyle/>
        <a:p>
          <a:r>
            <a:rPr lang="sk-SK" sz="2000" b="1" dirty="0" smtClean="0">
              <a:latin typeface="+mj-lt"/>
            </a:rPr>
            <a:t>Sklady</a:t>
          </a:r>
          <a:endParaRPr lang="sk-SK" sz="2000" b="1" dirty="0">
            <a:latin typeface="+mj-lt"/>
          </a:endParaRPr>
        </a:p>
      </dgm:t>
    </dgm:pt>
    <dgm:pt modelId="{9A6FA39C-7048-4EC7-B90E-A1410A9D4E31}" type="parTrans" cxnId="{DC8F8BF9-4E4B-4292-B27D-5F281653561F}">
      <dgm:prSet/>
      <dgm:spPr/>
      <dgm:t>
        <a:bodyPr/>
        <a:lstStyle/>
        <a:p>
          <a:endParaRPr lang="sk-SK" sz="2000" b="1">
            <a:latin typeface="+mj-lt"/>
          </a:endParaRPr>
        </a:p>
      </dgm:t>
    </dgm:pt>
    <dgm:pt modelId="{E9F24AB4-5456-4CDA-A2A7-0EF8696892E9}" type="sibTrans" cxnId="{DC8F8BF9-4E4B-4292-B27D-5F281653561F}">
      <dgm:prSet/>
      <dgm:spPr/>
      <dgm:t>
        <a:bodyPr/>
        <a:lstStyle/>
        <a:p>
          <a:endParaRPr lang="sk-SK" sz="2000" b="1">
            <a:latin typeface="+mj-lt"/>
          </a:endParaRPr>
        </a:p>
      </dgm:t>
    </dgm:pt>
    <dgm:pt modelId="{2E536D5D-F9EF-4927-B6A0-31959F9FFA5A}">
      <dgm:prSet phldrT="[Text]" custT="1"/>
      <dgm:spPr/>
      <dgm:t>
        <a:bodyPr/>
        <a:lstStyle/>
        <a:p>
          <a:r>
            <a:rPr lang="sk-SK" sz="2000" b="1" dirty="0" smtClean="0">
              <a:latin typeface="+mj-lt"/>
            </a:rPr>
            <a:t>Suroviny</a:t>
          </a:r>
          <a:endParaRPr lang="sk-SK" sz="2000" b="1" dirty="0">
            <a:latin typeface="+mj-lt"/>
          </a:endParaRPr>
        </a:p>
      </dgm:t>
    </dgm:pt>
    <dgm:pt modelId="{F4D770C2-12A0-46D1-8CCA-C979FBA5ED1C}" type="parTrans" cxnId="{FF8DF189-39AF-4B66-A32F-DFBFA4D1648E}">
      <dgm:prSet/>
      <dgm:spPr/>
      <dgm:t>
        <a:bodyPr/>
        <a:lstStyle/>
        <a:p>
          <a:endParaRPr lang="sk-SK" sz="2000" b="1">
            <a:latin typeface="+mj-lt"/>
          </a:endParaRPr>
        </a:p>
      </dgm:t>
    </dgm:pt>
    <dgm:pt modelId="{BF5DC693-A261-47F0-8248-709ED5F27ABB}" type="sibTrans" cxnId="{FF8DF189-39AF-4B66-A32F-DFBFA4D1648E}">
      <dgm:prSet/>
      <dgm:spPr/>
      <dgm:t>
        <a:bodyPr/>
        <a:lstStyle/>
        <a:p>
          <a:endParaRPr lang="sk-SK" sz="2000" b="1">
            <a:latin typeface="+mj-lt"/>
          </a:endParaRPr>
        </a:p>
      </dgm:t>
    </dgm:pt>
    <dgm:pt modelId="{CECCB4FA-FAEA-4644-A788-604085423FAC}">
      <dgm:prSet custT="1"/>
      <dgm:spPr/>
      <dgm:t>
        <a:bodyPr/>
        <a:lstStyle/>
        <a:p>
          <a:r>
            <a:rPr lang="sk-SK" sz="2000" b="1" dirty="0" smtClean="0">
              <a:latin typeface="+mj-lt"/>
            </a:rPr>
            <a:t>Finančné</a:t>
          </a:r>
          <a:endParaRPr lang="sk-SK" sz="2000" b="1" dirty="0">
            <a:latin typeface="+mj-lt"/>
          </a:endParaRPr>
        </a:p>
      </dgm:t>
    </dgm:pt>
    <dgm:pt modelId="{E549B80B-5E39-4239-A692-9C97863811E2}" type="parTrans" cxnId="{1617085C-2777-4D3D-98E1-D066E20033E8}">
      <dgm:prSet/>
      <dgm:spPr/>
      <dgm:t>
        <a:bodyPr/>
        <a:lstStyle/>
        <a:p>
          <a:endParaRPr lang="sk-SK" sz="2000" b="1">
            <a:latin typeface="+mj-lt"/>
          </a:endParaRPr>
        </a:p>
      </dgm:t>
    </dgm:pt>
    <dgm:pt modelId="{004D356F-5AF2-40F0-A6AA-4AE877CE6C72}" type="sibTrans" cxnId="{1617085C-2777-4D3D-98E1-D066E20033E8}">
      <dgm:prSet/>
      <dgm:spPr/>
      <dgm:t>
        <a:bodyPr/>
        <a:lstStyle/>
        <a:p>
          <a:endParaRPr lang="sk-SK" sz="2000" b="1">
            <a:latin typeface="+mj-lt"/>
          </a:endParaRPr>
        </a:p>
      </dgm:t>
    </dgm:pt>
    <dgm:pt modelId="{C30DBFF3-B34F-495A-9628-2847FB1A2242}">
      <dgm:prSet custT="1"/>
      <dgm:spPr/>
      <dgm:t>
        <a:bodyPr/>
        <a:lstStyle/>
        <a:p>
          <a:r>
            <a:rPr lang="sk-SK" sz="2000" b="1" dirty="0" smtClean="0">
              <a:latin typeface="+mj-lt"/>
            </a:rPr>
            <a:t>Manažment</a:t>
          </a:r>
          <a:endParaRPr lang="sk-SK" sz="2000" b="1" dirty="0">
            <a:latin typeface="+mj-lt"/>
          </a:endParaRPr>
        </a:p>
      </dgm:t>
    </dgm:pt>
    <dgm:pt modelId="{20B7099D-3A6B-4A8C-9667-B44C39D812B6}" type="parTrans" cxnId="{B4010F10-2156-4E65-977E-0AC686810A89}">
      <dgm:prSet/>
      <dgm:spPr/>
      <dgm:t>
        <a:bodyPr/>
        <a:lstStyle/>
        <a:p>
          <a:endParaRPr lang="sk-SK" sz="2000" b="1">
            <a:latin typeface="+mj-lt"/>
          </a:endParaRPr>
        </a:p>
      </dgm:t>
    </dgm:pt>
    <dgm:pt modelId="{55928323-5E48-4F95-8304-53D336DCF11F}" type="sibTrans" cxnId="{B4010F10-2156-4E65-977E-0AC686810A89}">
      <dgm:prSet/>
      <dgm:spPr/>
      <dgm:t>
        <a:bodyPr/>
        <a:lstStyle/>
        <a:p>
          <a:endParaRPr lang="sk-SK" sz="2000" b="1">
            <a:latin typeface="+mj-lt"/>
          </a:endParaRPr>
        </a:p>
      </dgm:t>
    </dgm:pt>
    <dgm:pt modelId="{73EAD6F7-39CC-4465-B8FE-0510948C8101}">
      <dgm:prSet custT="1"/>
      <dgm:spPr/>
      <dgm:t>
        <a:bodyPr/>
        <a:lstStyle/>
        <a:p>
          <a:r>
            <a:rPr lang="sk-SK" sz="2000" b="1" dirty="0" smtClean="0">
              <a:latin typeface="+mj-lt"/>
            </a:rPr>
            <a:t>Výrobky</a:t>
          </a:r>
          <a:endParaRPr lang="sk-SK" sz="2000" b="1" dirty="0">
            <a:latin typeface="+mj-lt"/>
          </a:endParaRPr>
        </a:p>
      </dgm:t>
    </dgm:pt>
    <dgm:pt modelId="{47C89298-1720-4D7B-A756-5EF28C2E6596}" type="parTrans" cxnId="{C08FF3CA-0957-472E-88BF-5BE183701D76}">
      <dgm:prSet/>
      <dgm:spPr/>
      <dgm:t>
        <a:bodyPr/>
        <a:lstStyle/>
        <a:p>
          <a:endParaRPr lang="sk-SK" sz="2000" b="1">
            <a:latin typeface="+mj-lt"/>
          </a:endParaRPr>
        </a:p>
      </dgm:t>
    </dgm:pt>
    <dgm:pt modelId="{DFBF1221-595E-42EA-8E45-E96B56D7D945}" type="sibTrans" cxnId="{C08FF3CA-0957-472E-88BF-5BE183701D76}">
      <dgm:prSet/>
      <dgm:spPr/>
      <dgm:t>
        <a:bodyPr/>
        <a:lstStyle/>
        <a:p>
          <a:endParaRPr lang="sk-SK" sz="2000" b="1">
            <a:latin typeface="+mj-lt"/>
          </a:endParaRPr>
        </a:p>
      </dgm:t>
    </dgm:pt>
    <dgm:pt modelId="{51FFA87E-2DEC-4C96-817A-8E58C7B98D88}">
      <dgm:prSet custT="1"/>
      <dgm:spPr/>
      <dgm:t>
        <a:bodyPr/>
        <a:lstStyle/>
        <a:p>
          <a:r>
            <a:rPr lang="sk-SK" sz="2000" b="1" dirty="0" smtClean="0">
              <a:latin typeface="+mj-lt"/>
            </a:rPr>
            <a:t>Účtovníctvo</a:t>
          </a:r>
          <a:endParaRPr lang="sk-SK" sz="2000" b="1" dirty="0">
            <a:latin typeface="+mj-lt"/>
          </a:endParaRPr>
        </a:p>
      </dgm:t>
    </dgm:pt>
    <dgm:pt modelId="{01AF4FDA-823F-4F8C-843A-9DFFBAA46028}" type="parTrans" cxnId="{2C058B43-9E01-4769-ACA1-B21B01C96B93}">
      <dgm:prSet/>
      <dgm:spPr/>
      <dgm:t>
        <a:bodyPr/>
        <a:lstStyle/>
        <a:p>
          <a:endParaRPr lang="sk-SK" sz="2000" b="1">
            <a:latin typeface="+mj-lt"/>
          </a:endParaRPr>
        </a:p>
      </dgm:t>
    </dgm:pt>
    <dgm:pt modelId="{0469C497-C11D-4654-9F01-1DADF0D9FC0E}" type="sibTrans" cxnId="{2C058B43-9E01-4769-ACA1-B21B01C96B93}">
      <dgm:prSet/>
      <dgm:spPr/>
      <dgm:t>
        <a:bodyPr/>
        <a:lstStyle/>
        <a:p>
          <a:endParaRPr lang="sk-SK" sz="2000" b="1">
            <a:latin typeface="+mj-lt"/>
          </a:endParaRPr>
        </a:p>
      </dgm:t>
    </dgm:pt>
    <dgm:pt modelId="{AE82933A-E6EF-491E-8026-A9AC36998833}">
      <dgm:prSet custT="1"/>
      <dgm:spPr/>
      <dgm:t>
        <a:bodyPr/>
        <a:lstStyle/>
        <a:p>
          <a:r>
            <a:rPr lang="sk-SK" sz="2000" b="1" dirty="0" smtClean="0">
              <a:latin typeface="+mj-lt"/>
            </a:rPr>
            <a:t>Mzdy</a:t>
          </a:r>
          <a:endParaRPr lang="sk-SK" sz="2000" b="1" dirty="0">
            <a:latin typeface="+mj-lt"/>
          </a:endParaRPr>
        </a:p>
      </dgm:t>
    </dgm:pt>
    <dgm:pt modelId="{F6831833-51A7-4B1B-9BE1-2E5CF8563712}" type="parTrans" cxnId="{4A924A34-5DE3-4093-B804-FCCF3CCCAC3C}">
      <dgm:prSet/>
      <dgm:spPr/>
      <dgm:t>
        <a:bodyPr/>
        <a:lstStyle/>
        <a:p>
          <a:endParaRPr lang="sk-SK" sz="2000" b="1">
            <a:latin typeface="+mj-lt"/>
          </a:endParaRPr>
        </a:p>
      </dgm:t>
    </dgm:pt>
    <dgm:pt modelId="{3B47C35B-8E6A-4EA1-B176-DFB415930A4A}" type="sibTrans" cxnId="{4A924A34-5DE3-4093-B804-FCCF3CCCAC3C}">
      <dgm:prSet/>
      <dgm:spPr/>
      <dgm:t>
        <a:bodyPr/>
        <a:lstStyle/>
        <a:p>
          <a:endParaRPr lang="sk-SK" sz="2000" b="1">
            <a:latin typeface="+mj-lt"/>
          </a:endParaRPr>
        </a:p>
      </dgm:t>
    </dgm:pt>
    <dgm:pt modelId="{53719AD9-E9B9-4C6B-A794-4C81F0BB8372}">
      <dgm:prSet custT="1"/>
      <dgm:spPr/>
      <dgm:t>
        <a:bodyPr/>
        <a:lstStyle/>
        <a:p>
          <a:r>
            <a:rPr lang="sk-SK" sz="2000" b="1" dirty="0" smtClean="0">
              <a:latin typeface="+mj-lt"/>
            </a:rPr>
            <a:t>CEO</a:t>
          </a:r>
          <a:endParaRPr lang="sk-SK" sz="2000" b="1" dirty="0">
            <a:latin typeface="+mj-lt"/>
          </a:endParaRPr>
        </a:p>
      </dgm:t>
    </dgm:pt>
    <dgm:pt modelId="{325E2C78-0439-419D-A0C0-793C7B230FF2}" type="parTrans" cxnId="{923BB3E2-4D95-44FB-BD70-46AACDF952A9}">
      <dgm:prSet/>
      <dgm:spPr/>
      <dgm:t>
        <a:bodyPr/>
        <a:lstStyle/>
        <a:p>
          <a:endParaRPr lang="sk-SK" sz="2000" b="1">
            <a:latin typeface="+mj-lt"/>
          </a:endParaRPr>
        </a:p>
      </dgm:t>
    </dgm:pt>
    <dgm:pt modelId="{809ACC3D-FAB9-4568-8138-A53638EFBA8C}" type="sibTrans" cxnId="{923BB3E2-4D95-44FB-BD70-46AACDF952A9}">
      <dgm:prSet/>
      <dgm:spPr/>
      <dgm:t>
        <a:bodyPr/>
        <a:lstStyle/>
        <a:p>
          <a:endParaRPr lang="sk-SK" sz="2000" b="1">
            <a:latin typeface="+mj-lt"/>
          </a:endParaRPr>
        </a:p>
      </dgm:t>
    </dgm:pt>
    <dgm:pt modelId="{54ABA409-D2DB-4731-BDA0-18C9D41F7E22}">
      <dgm:prSet custT="1"/>
      <dgm:spPr/>
      <dgm:t>
        <a:bodyPr/>
        <a:lstStyle/>
        <a:p>
          <a:r>
            <a:rPr lang="sk-SK" sz="2000" b="1" dirty="0" smtClean="0">
              <a:latin typeface="+mj-lt"/>
            </a:rPr>
            <a:t>CIO</a:t>
          </a:r>
          <a:endParaRPr lang="sk-SK" sz="2000" b="1" dirty="0">
            <a:latin typeface="+mj-lt"/>
          </a:endParaRPr>
        </a:p>
      </dgm:t>
    </dgm:pt>
    <dgm:pt modelId="{DDAF01C0-B1F5-4B8B-B83E-A22C67422A71}" type="parTrans" cxnId="{C4A63BED-E745-4564-815D-36873EB97175}">
      <dgm:prSet/>
      <dgm:spPr/>
      <dgm:t>
        <a:bodyPr/>
        <a:lstStyle/>
        <a:p>
          <a:endParaRPr lang="sk-SK" sz="2000" b="1">
            <a:latin typeface="+mj-lt"/>
          </a:endParaRPr>
        </a:p>
      </dgm:t>
    </dgm:pt>
    <dgm:pt modelId="{5FEE906F-9205-4A44-921C-9678F230422D}" type="sibTrans" cxnId="{C4A63BED-E745-4564-815D-36873EB97175}">
      <dgm:prSet/>
      <dgm:spPr/>
      <dgm:t>
        <a:bodyPr/>
        <a:lstStyle/>
        <a:p>
          <a:endParaRPr lang="sk-SK" sz="2000" b="1">
            <a:latin typeface="+mj-lt"/>
          </a:endParaRPr>
        </a:p>
      </dgm:t>
    </dgm:pt>
    <dgm:pt modelId="{97A80E3A-0E94-4CC1-9EF5-08675D92B9F2}">
      <dgm:prSet custT="1"/>
      <dgm:spPr/>
      <dgm:t>
        <a:bodyPr/>
        <a:lstStyle/>
        <a:p>
          <a:r>
            <a:rPr lang="sk-SK" sz="2000" b="1" dirty="0" smtClean="0">
              <a:latin typeface="+mj-lt"/>
            </a:rPr>
            <a:t>CFO</a:t>
          </a:r>
          <a:endParaRPr lang="sk-SK" sz="2000" b="1" dirty="0">
            <a:latin typeface="+mj-lt"/>
          </a:endParaRPr>
        </a:p>
      </dgm:t>
    </dgm:pt>
    <dgm:pt modelId="{C59B55AA-A738-418C-A5BD-4514F7588E36}" type="parTrans" cxnId="{7E8C1543-08C5-4FB5-AE98-03B984B721AD}">
      <dgm:prSet/>
      <dgm:spPr/>
      <dgm:t>
        <a:bodyPr/>
        <a:lstStyle/>
        <a:p>
          <a:endParaRPr lang="sk-SK" sz="2000" b="1">
            <a:latin typeface="+mj-lt"/>
          </a:endParaRPr>
        </a:p>
      </dgm:t>
    </dgm:pt>
    <dgm:pt modelId="{AD64C21C-A99E-4CB2-93BB-6E7BA9E7A495}" type="sibTrans" cxnId="{7E8C1543-08C5-4FB5-AE98-03B984B721AD}">
      <dgm:prSet/>
      <dgm:spPr/>
      <dgm:t>
        <a:bodyPr/>
        <a:lstStyle/>
        <a:p>
          <a:endParaRPr lang="sk-SK" sz="2000" b="1">
            <a:latin typeface="+mj-lt"/>
          </a:endParaRPr>
        </a:p>
      </dgm:t>
    </dgm:pt>
    <dgm:pt modelId="{DA1F3AA0-66FA-44E6-96EC-296249D03008}" type="pres">
      <dgm:prSet presAssocID="{5FF1D73B-E9F8-4DA7-80C4-DD62E6D5C1C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sk-SK"/>
        </a:p>
      </dgm:t>
    </dgm:pt>
    <dgm:pt modelId="{04176237-0709-4C2B-B118-7580F4B7958F}" type="pres">
      <dgm:prSet presAssocID="{F45C9EF0-85E8-4177-91F8-40698B242701}" presName="hierRoot1" presStyleCnt="0">
        <dgm:presLayoutVars>
          <dgm:hierBranch val="init"/>
        </dgm:presLayoutVars>
      </dgm:prSet>
      <dgm:spPr/>
    </dgm:pt>
    <dgm:pt modelId="{2A2B7AA8-295D-48E5-9468-173323BEE544}" type="pres">
      <dgm:prSet presAssocID="{F45C9EF0-85E8-4177-91F8-40698B242701}" presName="rootComposite1" presStyleCnt="0"/>
      <dgm:spPr/>
    </dgm:pt>
    <dgm:pt modelId="{FD8EC196-4D9B-4E07-9618-2CF4DA0BD480}" type="pres">
      <dgm:prSet presAssocID="{F45C9EF0-85E8-4177-91F8-40698B242701}" presName="rootText1" presStyleLbl="node0" presStyleIdx="0" presStyleCnt="1">
        <dgm:presLayoutVars>
          <dgm:chPref val="3"/>
        </dgm:presLayoutVars>
      </dgm:prSet>
      <dgm:spPr>
        <a:prstGeom prst="roundRect">
          <a:avLst/>
        </a:prstGeom>
      </dgm:spPr>
      <dgm:t>
        <a:bodyPr/>
        <a:lstStyle/>
        <a:p>
          <a:endParaRPr lang="sk-SK"/>
        </a:p>
      </dgm:t>
    </dgm:pt>
    <dgm:pt modelId="{A52C4E53-0FF8-4C44-A076-FCE41959ACDF}" type="pres">
      <dgm:prSet presAssocID="{F45C9EF0-85E8-4177-91F8-40698B242701}" presName="rootConnector1" presStyleLbl="node1" presStyleIdx="0" presStyleCnt="0"/>
      <dgm:spPr/>
      <dgm:t>
        <a:bodyPr/>
        <a:lstStyle/>
        <a:p>
          <a:endParaRPr lang="sk-SK"/>
        </a:p>
      </dgm:t>
    </dgm:pt>
    <dgm:pt modelId="{E9602E28-FA5E-4057-B26B-EC2D579712CF}" type="pres">
      <dgm:prSet presAssocID="{F45C9EF0-85E8-4177-91F8-40698B242701}" presName="hierChild2" presStyleCnt="0"/>
      <dgm:spPr/>
    </dgm:pt>
    <dgm:pt modelId="{5C4308C4-3BEE-42BE-9A5C-845449C2FEC0}" type="pres">
      <dgm:prSet presAssocID="{0B7762C5-4E85-4849-AC51-6234D4F40C51}" presName="Name37" presStyleLbl="parChTrans1D2" presStyleIdx="0" presStyleCnt="4"/>
      <dgm:spPr/>
      <dgm:t>
        <a:bodyPr/>
        <a:lstStyle/>
        <a:p>
          <a:endParaRPr lang="sk-SK"/>
        </a:p>
      </dgm:t>
    </dgm:pt>
    <dgm:pt modelId="{D1ADD6E8-5F6B-4268-B2A5-AAABD1DD9BD9}" type="pres">
      <dgm:prSet presAssocID="{D578A406-8142-4AF6-9698-E8F9F44292E7}" presName="hierRoot2" presStyleCnt="0">
        <dgm:presLayoutVars>
          <dgm:hierBranch val="init"/>
        </dgm:presLayoutVars>
      </dgm:prSet>
      <dgm:spPr/>
    </dgm:pt>
    <dgm:pt modelId="{C3AF1D1A-40F5-4DC3-8114-8EA596CD298E}" type="pres">
      <dgm:prSet presAssocID="{D578A406-8142-4AF6-9698-E8F9F44292E7}" presName="rootComposite" presStyleCnt="0"/>
      <dgm:spPr/>
    </dgm:pt>
    <dgm:pt modelId="{BEB10A50-D30D-46F6-9D13-1158ED3F7F24}" type="pres">
      <dgm:prSet presAssocID="{D578A406-8142-4AF6-9698-E8F9F44292E7}" presName="rootText" presStyleLbl="node2" presStyleIdx="0" presStyleCnt="4" custLinFactNeighborX="-46209">
        <dgm:presLayoutVars>
          <dgm:chPref val="3"/>
        </dgm:presLayoutVars>
      </dgm:prSet>
      <dgm:spPr>
        <a:prstGeom prst="roundRect">
          <a:avLst/>
        </a:prstGeom>
      </dgm:spPr>
      <dgm:t>
        <a:bodyPr/>
        <a:lstStyle/>
        <a:p>
          <a:endParaRPr lang="sk-SK"/>
        </a:p>
      </dgm:t>
    </dgm:pt>
    <dgm:pt modelId="{9D2295B9-5D49-4B5A-ABE4-783084B93FFE}" type="pres">
      <dgm:prSet presAssocID="{D578A406-8142-4AF6-9698-E8F9F44292E7}" presName="rootConnector" presStyleLbl="node2" presStyleIdx="0" presStyleCnt="4"/>
      <dgm:spPr/>
      <dgm:t>
        <a:bodyPr/>
        <a:lstStyle/>
        <a:p>
          <a:endParaRPr lang="sk-SK"/>
        </a:p>
      </dgm:t>
    </dgm:pt>
    <dgm:pt modelId="{C24CAFD5-06E6-4065-AA49-D17C17B91843}" type="pres">
      <dgm:prSet presAssocID="{D578A406-8142-4AF6-9698-E8F9F44292E7}" presName="hierChild4" presStyleCnt="0"/>
      <dgm:spPr/>
    </dgm:pt>
    <dgm:pt modelId="{0BC62C19-43F7-4284-BD10-7A871DC678C5}" type="pres">
      <dgm:prSet presAssocID="{6851BAB9-B43E-4D3A-8428-C18C10EC6BE1}" presName="Name37" presStyleLbl="parChTrans1D3" presStyleIdx="0" presStyleCnt="9"/>
      <dgm:spPr/>
      <dgm:t>
        <a:bodyPr/>
        <a:lstStyle/>
        <a:p>
          <a:endParaRPr lang="sk-SK"/>
        </a:p>
      </dgm:t>
    </dgm:pt>
    <dgm:pt modelId="{1FDEE72E-AD1D-4E79-96F4-96AAAD0B8884}" type="pres">
      <dgm:prSet presAssocID="{1A6FF127-BDAB-4166-8622-A72B7BD63647}" presName="hierRoot2" presStyleCnt="0">
        <dgm:presLayoutVars>
          <dgm:hierBranch val="init"/>
        </dgm:presLayoutVars>
      </dgm:prSet>
      <dgm:spPr/>
    </dgm:pt>
    <dgm:pt modelId="{E2946220-9593-4B79-BA54-D1F05EACCCDD}" type="pres">
      <dgm:prSet presAssocID="{1A6FF127-BDAB-4166-8622-A72B7BD63647}" presName="rootComposite" presStyleCnt="0"/>
      <dgm:spPr/>
    </dgm:pt>
    <dgm:pt modelId="{713CDF64-5DD9-4660-B0F4-75C9761D272A}" type="pres">
      <dgm:prSet presAssocID="{1A6FF127-BDAB-4166-8622-A72B7BD63647}" presName="rootText" presStyleLbl="node3" presStyleIdx="0" presStyleCnt="9" custLinFactNeighborX="-46209">
        <dgm:presLayoutVars>
          <dgm:chPref val="3"/>
        </dgm:presLayoutVars>
      </dgm:prSet>
      <dgm:spPr>
        <a:prstGeom prst="roundRect">
          <a:avLst/>
        </a:prstGeom>
      </dgm:spPr>
      <dgm:t>
        <a:bodyPr/>
        <a:lstStyle/>
        <a:p>
          <a:endParaRPr lang="sk-SK"/>
        </a:p>
      </dgm:t>
    </dgm:pt>
    <dgm:pt modelId="{C191083B-2933-465E-91DD-4A349F532C8F}" type="pres">
      <dgm:prSet presAssocID="{1A6FF127-BDAB-4166-8622-A72B7BD63647}" presName="rootConnector" presStyleLbl="node3" presStyleIdx="0" presStyleCnt="9"/>
      <dgm:spPr/>
      <dgm:t>
        <a:bodyPr/>
        <a:lstStyle/>
        <a:p>
          <a:endParaRPr lang="sk-SK"/>
        </a:p>
      </dgm:t>
    </dgm:pt>
    <dgm:pt modelId="{803D208A-76B4-4767-8D88-BA13F6E5C5AA}" type="pres">
      <dgm:prSet presAssocID="{1A6FF127-BDAB-4166-8622-A72B7BD63647}" presName="hierChild4" presStyleCnt="0"/>
      <dgm:spPr/>
    </dgm:pt>
    <dgm:pt modelId="{892FBC69-5056-4D7B-BBDF-3F232AF611AE}" type="pres">
      <dgm:prSet presAssocID="{1A6FF127-BDAB-4166-8622-A72B7BD63647}" presName="hierChild5" presStyleCnt="0"/>
      <dgm:spPr/>
    </dgm:pt>
    <dgm:pt modelId="{88F808E4-953F-4BA1-9563-4DF10BD63963}" type="pres">
      <dgm:prSet presAssocID="{55FFA3F0-E5DE-42E6-BD18-F73211272C81}" presName="Name37" presStyleLbl="parChTrans1D3" presStyleIdx="1" presStyleCnt="9"/>
      <dgm:spPr/>
      <dgm:t>
        <a:bodyPr/>
        <a:lstStyle/>
        <a:p>
          <a:endParaRPr lang="sk-SK"/>
        </a:p>
      </dgm:t>
    </dgm:pt>
    <dgm:pt modelId="{756B2402-90F8-40CA-AB46-A92F09B034B7}" type="pres">
      <dgm:prSet presAssocID="{56ADD8F7-09A2-49AF-9A57-156E38F3E42D}" presName="hierRoot2" presStyleCnt="0">
        <dgm:presLayoutVars>
          <dgm:hierBranch val="init"/>
        </dgm:presLayoutVars>
      </dgm:prSet>
      <dgm:spPr/>
    </dgm:pt>
    <dgm:pt modelId="{D0659B84-9519-4C05-9735-5358B6A23CEF}" type="pres">
      <dgm:prSet presAssocID="{56ADD8F7-09A2-49AF-9A57-156E38F3E42D}" presName="rootComposite" presStyleCnt="0"/>
      <dgm:spPr/>
    </dgm:pt>
    <dgm:pt modelId="{D311D85A-8F86-4192-9C50-E27E51CDC2B2}" type="pres">
      <dgm:prSet presAssocID="{56ADD8F7-09A2-49AF-9A57-156E38F3E42D}" presName="rootText" presStyleLbl="node3" presStyleIdx="1" presStyleCnt="9" custLinFactNeighborX="-46209">
        <dgm:presLayoutVars>
          <dgm:chPref val="3"/>
        </dgm:presLayoutVars>
      </dgm:prSet>
      <dgm:spPr>
        <a:prstGeom prst="roundRect">
          <a:avLst/>
        </a:prstGeom>
      </dgm:spPr>
      <dgm:t>
        <a:bodyPr/>
        <a:lstStyle/>
        <a:p>
          <a:endParaRPr lang="sk-SK"/>
        </a:p>
      </dgm:t>
    </dgm:pt>
    <dgm:pt modelId="{C0B91414-5DDA-4AC9-A11E-B4119688E954}" type="pres">
      <dgm:prSet presAssocID="{56ADD8F7-09A2-49AF-9A57-156E38F3E42D}" presName="rootConnector" presStyleLbl="node3" presStyleIdx="1" presStyleCnt="9"/>
      <dgm:spPr/>
      <dgm:t>
        <a:bodyPr/>
        <a:lstStyle/>
        <a:p>
          <a:endParaRPr lang="sk-SK"/>
        </a:p>
      </dgm:t>
    </dgm:pt>
    <dgm:pt modelId="{1CBD767F-C0D5-4F53-BA68-020804F22CEC}" type="pres">
      <dgm:prSet presAssocID="{56ADD8F7-09A2-49AF-9A57-156E38F3E42D}" presName="hierChild4" presStyleCnt="0"/>
      <dgm:spPr/>
    </dgm:pt>
    <dgm:pt modelId="{49453FF0-B181-4FF7-A5EB-8D6056BC777E}" type="pres">
      <dgm:prSet presAssocID="{56ADD8F7-09A2-49AF-9A57-156E38F3E42D}" presName="hierChild5" presStyleCnt="0"/>
      <dgm:spPr/>
    </dgm:pt>
    <dgm:pt modelId="{5F7C392B-1300-4211-9B84-E7CC39535006}" type="pres">
      <dgm:prSet presAssocID="{D578A406-8142-4AF6-9698-E8F9F44292E7}" presName="hierChild5" presStyleCnt="0"/>
      <dgm:spPr/>
    </dgm:pt>
    <dgm:pt modelId="{20BAC24C-D663-4E8F-970A-E352194A14F1}" type="pres">
      <dgm:prSet presAssocID="{9A6FA39C-7048-4EC7-B90E-A1410A9D4E31}" presName="Name37" presStyleLbl="parChTrans1D2" presStyleIdx="1" presStyleCnt="4"/>
      <dgm:spPr/>
      <dgm:t>
        <a:bodyPr/>
        <a:lstStyle/>
        <a:p>
          <a:endParaRPr lang="sk-SK"/>
        </a:p>
      </dgm:t>
    </dgm:pt>
    <dgm:pt modelId="{343E16E4-C2E2-44C8-851F-7D614F6190F4}" type="pres">
      <dgm:prSet presAssocID="{F043F28C-ABE9-4A68-96F9-0289190FF5D8}" presName="hierRoot2" presStyleCnt="0">
        <dgm:presLayoutVars>
          <dgm:hierBranch val="init"/>
        </dgm:presLayoutVars>
      </dgm:prSet>
      <dgm:spPr/>
    </dgm:pt>
    <dgm:pt modelId="{3B36DA64-2186-424B-AB37-AD086E3FB7D5}" type="pres">
      <dgm:prSet presAssocID="{F043F28C-ABE9-4A68-96F9-0289190FF5D8}" presName="rootComposite" presStyleCnt="0"/>
      <dgm:spPr/>
    </dgm:pt>
    <dgm:pt modelId="{4BC50326-C3CE-489C-8942-15DA86E98FC5}" type="pres">
      <dgm:prSet presAssocID="{F043F28C-ABE9-4A68-96F9-0289190FF5D8}" presName="rootText" presStyleLbl="node2" presStyleIdx="1" presStyleCnt="4" custLinFactNeighborX="-14165">
        <dgm:presLayoutVars>
          <dgm:chPref val="3"/>
        </dgm:presLayoutVars>
      </dgm:prSet>
      <dgm:spPr>
        <a:prstGeom prst="roundRect">
          <a:avLst/>
        </a:prstGeom>
      </dgm:spPr>
      <dgm:t>
        <a:bodyPr/>
        <a:lstStyle/>
        <a:p>
          <a:endParaRPr lang="sk-SK"/>
        </a:p>
      </dgm:t>
    </dgm:pt>
    <dgm:pt modelId="{810B586B-7D58-4564-A3CA-8B9749AE65F5}" type="pres">
      <dgm:prSet presAssocID="{F043F28C-ABE9-4A68-96F9-0289190FF5D8}" presName="rootConnector" presStyleLbl="node2" presStyleIdx="1" presStyleCnt="4"/>
      <dgm:spPr/>
      <dgm:t>
        <a:bodyPr/>
        <a:lstStyle/>
        <a:p>
          <a:endParaRPr lang="sk-SK"/>
        </a:p>
      </dgm:t>
    </dgm:pt>
    <dgm:pt modelId="{130E4400-FE4A-429B-9FFD-6A09F19F763E}" type="pres">
      <dgm:prSet presAssocID="{F043F28C-ABE9-4A68-96F9-0289190FF5D8}" presName="hierChild4" presStyleCnt="0"/>
      <dgm:spPr/>
    </dgm:pt>
    <dgm:pt modelId="{39935490-865F-4BEE-A449-40370DB13240}" type="pres">
      <dgm:prSet presAssocID="{F4D770C2-12A0-46D1-8CCA-C979FBA5ED1C}" presName="Name37" presStyleLbl="parChTrans1D3" presStyleIdx="2" presStyleCnt="9"/>
      <dgm:spPr/>
      <dgm:t>
        <a:bodyPr/>
        <a:lstStyle/>
        <a:p>
          <a:endParaRPr lang="sk-SK"/>
        </a:p>
      </dgm:t>
    </dgm:pt>
    <dgm:pt modelId="{C43323DB-6642-4A33-89FF-AB9B35051248}" type="pres">
      <dgm:prSet presAssocID="{2E536D5D-F9EF-4927-B6A0-31959F9FFA5A}" presName="hierRoot2" presStyleCnt="0">
        <dgm:presLayoutVars>
          <dgm:hierBranch val="init"/>
        </dgm:presLayoutVars>
      </dgm:prSet>
      <dgm:spPr/>
    </dgm:pt>
    <dgm:pt modelId="{7944DEF1-BEA9-4DCF-86B0-DE29C24D8782}" type="pres">
      <dgm:prSet presAssocID="{2E536D5D-F9EF-4927-B6A0-31959F9FFA5A}" presName="rootComposite" presStyleCnt="0"/>
      <dgm:spPr/>
    </dgm:pt>
    <dgm:pt modelId="{9FF4BFB4-6748-4CB0-8000-10F5CD9132ED}" type="pres">
      <dgm:prSet presAssocID="{2E536D5D-F9EF-4927-B6A0-31959F9FFA5A}" presName="rootText" presStyleLbl="node3" presStyleIdx="2" presStyleCnt="9" custLinFactNeighborX="-14165">
        <dgm:presLayoutVars>
          <dgm:chPref val="3"/>
        </dgm:presLayoutVars>
      </dgm:prSet>
      <dgm:spPr>
        <a:prstGeom prst="roundRect">
          <a:avLst/>
        </a:prstGeom>
      </dgm:spPr>
      <dgm:t>
        <a:bodyPr/>
        <a:lstStyle/>
        <a:p>
          <a:endParaRPr lang="sk-SK"/>
        </a:p>
      </dgm:t>
    </dgm:pt>
    <dgm:pt modelId="{39A64986-6C11-497A-8908-B314082FCDEE}" type="pres">
      <dgm:prSet presAssocID="{2E536D5D-F9EF-4927-B6A0-31959F9FFA5A}" presName="rootConnector" presStyleLbl="node3" presStyleIdx="2" presStyleCnt="9"/>
      <dgm:spPr/>
      <dgm:t>
        <a:bodyPr/>
        <a:lstStyle/>
        <a:p>
          <a:endParaRPr lang="sk-SK"/>
        </a:p>
      </dgm:t>
    </dgm:pt>
    <dgm:pt modelId="{D9FD83F3-6C9B-4AAF-B81F-15350ACA7008}" type="pres">
      <dgm:prSet presAssocID="{2E536D5D-F9EF-4927-B6A0-31959F9FFA5A}" presName="hierChild4" presStyleCnt="0"/>
      <dgm:spPr/>
    </dgm:pt>
    <dgm:pt modelId="{FB552423-E4DA-41E4-B9C9-988DF3FAC966}" type="pres">
      <dgm:prSet presAssocID="{2E536D5D-F9EF-4927-B6A0-31959F9FFA5A}" presName="hierChild5" presStyleCnt="0"/>
      <dgm:spPr/>
    </dgm:pt>
    <dgm:pt modelId="{E113D3D1-4B7C-458A-BEEF-1654674F2B08}" type="pres">
      <dgm:prSet presAssocID="{47C89298-1720-4D7B-A756-5EF28C2E6596}" presName="Name37" presStyleLbl="parChTrans1D3" presStyleIdx="3" presStyleCnt="9"/>
      <dgm:spPr/>
      <dgm:t>
        <a:bodyPr/>
        <a:lstStyle/>
        <a:p>
          <a:endParaRPr lang="sk-SK"/>
        </a:p>
      </dgm:t>
    </dgm:pt>
    <dgm:pt modelId="{98EE7E4F-D894-4728-9B68-F2E07E68174D}" type="pres">
      <dgm:prSet presAssocID="{73EAD6F7-39CC-4465-B8FE-0510948C8101}" presName="hierRoot2" presStyleCnt="0">
        <dgm:presLayoutVars>
          <dgm:hierBranch val="init"/>
        </dgm:presLayoutVars>
      </dgm:prSet>
      <dgm:spPr/>
    </dgm:pt>
    <dgm:pt modelId="{9B6252CB-D9F4-4007-93FE-0A9A05B38D91}" type="pres">
      <dgm:prSet presAssocID="{73EAD6F7-39CC-4465-B8FE-0510948C8101}" presName="rootComposite" presStyleCnt="0"/>
      <dgm:spPr/>
    </dgm:pt>
    <dgm:pt modelId="{33D94CC3-6474-4CE0-86BD-48E3995CD7D8}" type="pres">
      <dgm:prSet presAssocID="{73EAD6F7-39CC-4465-B8FE-0510948C8101}" presName="rootText" presStyleLbl="node3" presStyleIdx="3" presStyleCnt="9" custLinFactNeighborX="-14165">
        <dgm:presLayoutVars>
          <dgm:chPref val="3"/>
        </dgm:presLayoutVars>
      </dgm:prSet>
      <dgm:spPr>
        <a:prstGeom prst="roundRect">
          <a:avLst/>
        </a:prstGeom>
      </dgm:spPr>
      <dgm:t>
        <a:bodyPr/>
        <a:lstStyle/>
        <a:p>
          <a:endParaRPr lang="sk-SK"/>
        </a:p>
      </dgm:t>
    </dgm:pt>
    <dgm:pt modelId="{FB793A88-100F-416F-9722-223BF86A69B8}" type="pres">
      <dgm:prSet presAssocID="{73EAD6F7-39CC-4465-B8FE-0510948C8101}" presName="rootConnector" presStyleLbl="node3" presStyleIdx="3" presStyleCnt="9"/>
      <dgm:spPr/>
      <dgm:t>
        <a:bodyPr/>
        <a:lstStyle/>
        <a:p>
          <a:endParaRPr lang="sk-SK"/>
        </a:p>
      </dgm:t>
    </dgm:pt>
    <dgm:pt modelId="{E03C2391-1332-4B8D-A3E2-F1054EF98CA7}" type="pres">
      <dgm:prSet presAssocID="{73EAD6F7-39CC-4465-B8FE-0510948C8101}" presName="hierChild4" presStyleCnt="0"/>
      <dgm:spPr/>
    </dgm:pt>
    <dgm:pt modelId="{C51C5915-8A73-4AA3-B50B-42B485D8DDFE}" type="pres">
      <dgm:prSet presAssocID="{73EAD6F7-39CC-4465-B8FE-0510948C8101}" presName="hierChild5" presStyleCnt="0"/>
      <dgm:spPr/>
    </dgm:pt>
    <dgm:pt modelId="{C2FD21D1-E5C2-482D-8238-8154849591B7}" type="pres">
      <dgm:prSet presAssocID="{F043F28C-ABE9-4A68-96F9-0289190FF5D8}" presName="hierChild5" presStyleCnt="0"/>
      <dgm:spPr/>
    </dgm:pt>
    <dgm:pt modelId="{54CEED76-0422-4160-AC1A-917B702FAB4C}" type="pres">
      <dgm:prSet presAssocID="{E549B80B-5E39-4239-A692-9C97863811E2}" presName="Name37" presStyleLbl="parChTrans1D2" presStyleIdx="2" presStyleCnt="4"/>
      <dgm:spPr/>
      <dgm:t>
        <a:bodyPr/>
        <a:lstStyle/>
        <a:p>
          <a:endParaRPr lang="sk-SK"/>
        </a:p>
      </dgm:t>
    </dgm:pt>
    <dgm:pt modelId="{C4DF5936-3F23-442A-A236-8E5C1DD955CF}" type="pres">
      <dgm:prSet presAssocID="{CECCB4FA-FAEA-4644-A788-604085423FAC}" presName="hierRoot2" presStyleCnt="0">
        <dgm:presLayoutVars>
          <dgm:hierBranch val="init"/>
        </dgm:presLayoutVars>
      </dgm:prSet>
      <dgm:spPr/>
    </dgm:pt>
    <dgm:pt modelId="{A2F3A4F2-51A5-43E4-AA26-0B29C1F70D15}" type="pres">
      <dgm:prSet presAssocID="{CECCB4FA-FAEA-4644-A788-604085423FAC}" presName="rootComposite" presStyleCnt="0"/>
      <dgm:spPr/>
    </dgm:pt>
    <dgm:pt modelId="{B8967880-0DC9-42AE-9EA9-BF1B4B7A8C05}" type="pres">
      <dgm:prSet presAssocID="{CECCB4FA-FAEA-4644-A788-604085423FAC}" presName="rootText" presStyleLbl="node2" presStyleIdx="2" presStyleCnt="4" custLinFactNeighborX="22487">
        <dgm:presLayoutVars>
          <dgm:chPref val="3"/>
        </dgm:presLayoutVars>
      </dgm:prSet>
      <dgm:spPr>
        <a:prstGeom prst="roundRect">
          <a:avLst/>
        </a:prstGeom>
      </dgm:spPr>
      <dgm:t>
        <a:bodyPr/>
        <a:lstStyle/>
        <a:p>
          <a:endParaRPr lang="sk-SK"/>
        </a:p>
      </dgm:t>
    </dgm:pt>
    <dgm:pt modelId="{52C6713D-2ED0-4977-B0E7-535F8A5DD964}" type="pres">
      <dgm:prSet presAssocID="{CECCB4FA-FAEA-4644-A788-604085423FAC}" presName="rootConnector" presStyleLbl="node2" presStyleIdx="2" presStyleCnt="4"/>
      <dgm:spPr/>
      <dgm:t>
        <a:bodyPr/>
        <a:lstStyle/>
        <a:p>
          <a:endParaRPr lang="sk-SK"/>
        </a:p>
      </dgm:t>
    </dgm:pt>
    <dgm:pt modelId="{359FB405-B8EB-454B-A0F1-43F329B8E66E}" type="pres">
      <dgm:prSet presAssocID="{CECCB4FA-FAEA-4644-A788-604085423FAC}" presName="hierChild4" presStyleCnt="0"/>
      <dgm:spPr/>
    </dgm:pt>
    <dgm:pt modelId="{0DE493AC-8326-45FF-A6AA-C63FBABB7354}" type="pres">
      <dgm:prSet presAssocID="{01AF4FDA-823F-4F8C-843A-9DFFBAA46028}" presName="Name37" presStyleLbl="parChTrans1D3" presStyleIdx="4" presStyleCnt="9"/>
      <dgm:spPr/>
      <dgm:t>
        <a:bodyPr/>
        <a:lstStyle/>
        <a:p>
          <a:endParaRPr lang="sk-SK"/>
        </a:p>
      </dgm:t>
    </dgm:pt>
    <dgm:pt modelId="{71228F46-56EF-4652-A37B-28C48E69D9DF}" type="pres">
      <dgm:prSet presAssocID="{51FFA87E-2DEC-4C96-817A-8E58C7B98D88}" presName="hierRoot2" presStyleCnt="0">
        <dgm:presLayoutVars>
          <dgm:hierBranch val="init"/>
        </dgm:presLayoutVars>
      </dgm:prSet>
      <dgm:spPr/>
    </dgm:pt>
    <dgm:pt modelId="{E5BD9FEB-8DA2-45C0-97E6-A939D548168B}" type="pres">
      <dgm:prSet presAssocID="{51FFA87E-2DEC-4C96-817A-8E58C7B98D88}" presName="rootComposite" presStyleCnt="0"/>
      <dgm:spPr/>
    </dgm:pt>
    <dgm:pt modelId="{91E81F73-48BD-42B5-AEC7-BCB33BE45CA6}" type="pres">
      <dgm:prSet presAssocID="{51FFA87E-2DEC-4C96-817A-8E58C7B98D88}" presName="rootText" presStyleLbl="node3" presStyleIdx="4" presStyleCnt="9" custScaleX="117039" custLinFactNeighborX="22487">
        <dgm:presLayoutVars>
          <dgm:chPref val="3"/>
        </dgm:presLayoutVars>
      </dgm:prSet>
      <dgm:spPr>
        <a:prstGeom prst="roundRect">
          <a:avLst/>
        </a:prstGeom>
      </dgm:spPr>
      <dgm:t>
        <a:bodyPr/>
        <a:lstStyle/>
        <a:p>
          <a:endParaRPr lang="sk-SK"/>
        </a:p>
      </dgm:t>
    </dgm:pt>
    <dgm:pt modelId="{33EF16D5-841A-4094-ADF6-4101D6002C05}" type="pres">
      <dgm:prSet presAssocID="{51FFA87E-2DEC-4C96-817A-8E58C7B98D88}" presName="rootConnector" presStyleLbl="node3" presStyleIdx="4" presStyleCnt="9"/>
      <dgm:spPr/>
      <dgm:t>
        <a:bodyPr/>
        <a:lstStyle/>
        <a:p>
          <a:endParaRPr lang="sk-SK"/>
        </a:p>
      </dgm:t>
    </dgm:pt>
    <dgm:pt modelId="{A9711C64-374D-4C2F-83F5-4D51DA412800}" type="pres">
      <dgm:prSet presAssocID="{51FFA87E-2DEC-4C96-817A-8E58C7B98D88}" presName="hierChild4" presStyleCnt="0"/>
      <dgm:spPr/>
    </dgm:pt>
    <dgm:pt modelId="{A808758B-5B1C-4935-8ABB-04B4953742BC}" type="pres">
      <dgm:prSet presAssocID="{51FFA87E-2DEC-4C96-817A-8E58C7B98D88}" presName="hierChild5" presStyleCnt="0"/>
      <dgm:spPr/>
    </dgm:pt>
    <dgm:pt modelId="{0A4C3D0A-8AE6-4AB7-B398-836C77A1B088}" type="pres">
      <dgm:prSet presAssocID="{F6831833-51A7-4B1B-9BE1-2E5CF8563712}" presName="Name37" presStyleLbl="parChTrans1D3" presStyleIdx="5" presStyleCnt="9"/>
      <dgm:spPr/>
      <dgm:t>
        <a:bodyPr/>
        <a:lstStyle/>
        <a:p>
          <a:endParaRPr lang="sk-SK"/>
        </a:p>
      </dgm:t>
    </dgm:pt>
    <dgm:pt modelId="{C19FCCA6-F3DC-473E-ABE8-61B07378F156}" type="pres">
      <dgm:prSet presAssocID="{AE82933A-E6EF-491E-8026-A9AC36998833}" presName="hierRoot2" presStyleCnt="0">
        <dgm:presLayoutVars>
          <dgm:hierBranch val="init"/>
        </dgm:presLayoutVars>
      </dgm:prSet>
      <dgm:spPr/>
    </dgm:pt>
    <dgm:pt modelId="{C22AF7FB-CCF6-4B2C-A081-F2422BA49CEB}" type="pres">
      <dgm:prSet presAssocID="{AE82933A-E6EF-491E-8026-A9AC36998833}" presName="rootComposite" presStyleCnt="0"/>
      <dgm:spPr/>
    </dgm:pt>
    <dgm:pt modelId="{DF9B7214-07E4-4A08-AC77-E930FD386B9E}" type="pres">
      <dgm:prSet presAssocID="{AE82933A-E6EF-491E-8026-A9AC36998833}" presName="rootText" presStyleLbl="node3" presStyleIdx="5" presStyleCnt="9" custLinFactNeighborX="22487">
        <dgm:presLayoutVars>
          <dgm:chPref val="3"/>
        </dgm:presLayoutVars>
      </dgm:prSet>
      <dgm:spPr>
        <a:prstGeom prst="roundRect">
          <a:avLst/>
        </a:prstGeom>
      </dgm:spPr>
      <dgm:t>
        <a:bodyPr/>
        <a:lstStyle/>
        <a:p>
          <a:endParaRPr lang="sk-SK"/>
        </a:p>
      </dgm:t>
    </dgm:pt>
    <dgm:pt modelId="{2BA3A933-A532-4F61-A66F-4F1D4061AF0C}" type="pres">
      <dgm:prSet presAssocID="{AE82933A-E6EF-491E-8026-A9AC36998833}" presName="rootConnector" presStyleLbl="node3" presStyleIdx="5" presStyleCnt="9"/>
      <dgm:spPr/>
      <dgm:t>
        <a:bodyPr/>
        <a:lstStyle/>
        <a:p>
          <a:endParaRPr lang="sk-SK"/>
        </a:p>
      </dgm:t>
    </dgm:pt>
    <dgm:pt modelId="{C3794424-528B-4E1A-BF56-F40765A59088}" type="pres">
      <dgm:prSet presAssocID="{AE82933A-E6EF-491E-8026-A9AC36998833}" presName="hierChild4" presStyleCnt="0"/>
      <dgm:spPr/>
    </dgm:pt>
    <dgm:pt modelId="{CC334335-6D23-48FE-80F7-1AA5532348F7}" type="pres">
      <dgm:prSet presAssocID="{AE82933A-E6EF-491E-8026-A9AC36998833}" presName="hierChild5" presStyleCnt="0"/>
      <dgm:spPr/>
    </dgm:pt>
    <dgm:pt modelId="{FE0A3D24-BBD7-4E98-9B42-A15367A05AB1}" type="pres">
      <dgm:prSet presAssocID="{CECCB4FA-FAEA-4644-A788-604085423FAC}" presName="hierChild5" presStyleCnt="0"/>
      <dgm:spPr/>
    </dgm:pt>
    <dgm:pt modelId="{71FDBF09-2A1D-48E9-9E70-AA957F5D5AF5}" type="pres">
      <dgm:prSet presAssocID="{20B7099D-3A6B-4A8C-9667-B44C39D812B6}" presName="Name37" presStyleLbl="parChTrans1D2" presStyleIdx="3" presStyleCnt="4"/>
      <dgm:spPr/>
      <dgm:t>
        <a:bodyPr/>
        <a:lstStyle/>
        <a:p>
          <a:endParaRPr lang="sk-SK"/>
        </a:p>
      </dgm:t>
    </dgm:pt>
    <dgm:pt modelId="{42D9B64E-1941-47A3-BD67-0A320557184A}" type="pres">
      <dgm:prSet presAssocID="{C30DBFF3-B34F-495A-9628-2847FB1A2242}" presName="hierRoot2" presStyleCnt="0">
        <dgm:presLayoutVars>
          <dgm:hierBranch val="init"/>
        </dgm:presLayoutVars>
      </dgm:prSet>
      <dgm:spPr/>
    </dgm:pt>
    <dgm:pt modelId="{BD83E186-D3F0-41D6-BCDF-171ADCAF76E6}" type="pres">
      <dgm:prSet presAssocID="{C30DBFF3-B34F-495A-9628-2847FB1A2242}" presName="rootComposite" presStyleCnt="0"/>
      <dgm:spPr/>
    </dgm:pt>
    <dgm:pt modelId="{AA1C20ED-1B93-422A-84B3-534154C32755}" type="pres">
      <dgm:prSet presAssocID="{C30DBFF3-B34F-495A-9628-2847FB1A2242}" presName="rootText" presStyleLbl="node2" presStyleIdx="3" presStyleCnt="4" custScaleX="119749" custLinFactNeighborX="52282">
        <dgm:presLayoutVars>
          <dgm:chPref val="3"/>
        </dgm:presLayoutVars>
      </dgm:prSet>
      <dgm:spPr>
        <a:prstGeom prst="roundRect">
          <a:avLst/>
        </a:prstGeom>
      </dgm:spPr>
      <dgm:t>
        <a:bodyPr/>
        <a:lstStyle/>
        <a:p>
          <a:endParaRPr lang="sk-SK"/>
        </a:p>
      </dgm:t>
    </dgm:pt>
    <dgm:pt modelId="{CA0E0D3F-A2B9-4C22-AE1C-062AB68F128F}" type="pres">
      <dgm:prSet presAssocID="{C30DBFF3-B34F-495A-9628-2847FB1A2242}" presName="rootConnector" presStyleLbl="node2" presStyleIdx="3" presStyleCnt="4"/>
      <dgm:spPr/>
      <dgm:t>
        <a:bodyPr/>
        <a:lstStyle/>
        <a:p>
          <a:endParaRPr lang="sk-SK"/>
        </a:p>
      </dgm:t>
    </dgm:pt>
    <dgm:pt modelId="{E51AB375-45A8-4C9A-A3DB-0AD55A8F25DB}" type="pres">
      <dgm:prSet presAssocID="{C30DBFF3-B34F-495A-9628-2847FB1A2242}" presName="hierChild4" presStyleCnt="0"/>
      <dgm:spPr/>
    </dgm:pt>
    <dgm:pt modelId="{081A4671-9B6E-40B3-9798-FA5AB33F1446}" type="pres">
      <dgm:prSet presAssocID="{325E2C78-0439-419D-A0C0-793C7B230FF2}" presName="Name37" presStyleLbl="parChTrans1D3" presStyleIdx="6" presStyleCnt="9"/>
      <dgm:spPr/>
      <dgm:t>
        <a:bodyPr/>
        <a:lstStyle/>
        <a:p>
          <a:endParaRPr lang="sk-SK"/>
        </a:p>
      </dgm:t>
    </dgm:pt>
    <dgm:pt modelId="{D36AF18A-4157-4F9F-9A5B-B02C18160317}" type="pres">
      <dgm:prSet presAssocID="{53719AD9-E9B9-4C6B-A794-4C81F0BB8372}" presName="hierRoot2" presStyleCnt="0">
        <dgm:presLayoutVars>
          <dgm:hierBranch val="init"/>
        </dgm:presLayoutVars>
      </dgm:prSet>
      <dgm:spPr/>
    </dgm:pt>
    <dgm:pt modelId="{3887CAF5-230B-417A-81BD-78C6B091F978}" type="pres">
      <dgm:prSet presAssocID="{53719AD9-E9B9-4C6B-A794-4C81F0BB8372}" presName="rootComposite" presStyleCnt="0"/>
      <dgm:spPr/>
    </dgm:pt>
    <dgm:pt modelId="{79AE8042-F6E0-434B-98A5-DB7B8E8E1705}" type="pres">
      <dgm:prSet presAssocID="{53719AD9-E9B9-4C6B-A794-4C81F0BB8372}" presName="rootText" presStyleLbl="node3" presStyleIdx="6" presStyleCnt="9" custLinFactNeighborX="52282">
        <dgm:presLayoutVars>
          <dgm:chPref val="3"/>
        </dgm:presLayoutVars>
      </dgm:prSet>
      <dgm:spPr>
        <a:prstGeom prst="roundRect">
          <a:avLst/>
        </a:prstGeom>
      </dgm:spPr>
      <dgm:t>
        <a:bodyPr/>
        <a:lstStyle/>
        <a:p>
          <a:endParaRPr lang="sk-SK"/>
        </a:p>
      </dgm:t>
    </dgm:pt>
    <dgm:pt modelId="{AD3A6AC9-51B6-4AAC-9E2D-3111B98D793B}" type="pres">
      <dgm:prSet presAssocID="{53719AD9-E9B9-4C6B-A794-4C81F0BB8372}" presName="rootConnector" presStyleLbl="node3" presStyleIdx="6" presStyleCnt="9"/>
      <dgm:spPr/>
      <dgm:t>
        <a:bodyPr/>
        <a:lstStyle/>
        <a:p>
          <a:endParaRPr lang="sk-SK"/>
        </a:p>
      </dgm:t>
    </dgm:pt>
    <dgm:pt modelId="{8A005510-0161-4A16-9D94-0C2A7AD14D5B}" type="pres">
      <dgm:prSet presAssocID="{53719AD9-E9B9-4C6B-A794-4C81F0BB8372}" presName="hierChild4" presStyleCnt="0"/>
      <dgm:spPr/>
    </dgm:pt>
    <dgm:pt modelId="{972D6897-DAB4-43D2-9E33-6A96F3ED91D4}" type="pres">
      <dgm:prSet presAssocID="{53719AD9-E9B9-4C6B-A794-4C81F0BB8372}" presName="hierChild5" presStyleCnt="0"/>
      <dgm:spPr/>
    </dgm:pt>
    <dgm:pt modelId="{0C75E2D9-96DA-4838-AF2B-8AD63C756FEC}" type="pres">
      <dgm:prSet presAssocID="{DDAF01C0-B1F5-4B8B-B83E-A22C67422A71}" presName="Name37" presStyleLbl="parChTrans1D3" presStyleIdx="7" presStyleCnt="9"/>
      <dgm:spPr/>
      <dgm:t>
        <a:bodyPr/>
        <a:lstStyle/>
        <a:p>
          <a:endParaRPr lang="sk-SK"/>
        </a:p>
      </dgm:t>
    </dgm:pt>
    <dgm:pt modelId="{B2F19A09-C219-49A0-AAA1-A59923AD44EC}" type="pres">
      <dgm:prSet presAssocID="{54ABA409-D2DB-4731-BDA0-18C9D41F7E22}" presName="hierRoot2" presStyleCnt="0">
        <dgm:presLayoutVars>
          <dgm:hierBranch val="init"/>
        </dgm:presLayoutVars>
      </dgm:prSet>
      <dgm:spPr/>
    </dgm:pt>
    <dgm:pt modelId="{4C466733-642D-4FEC-ABC7-CB52E018A1C1}" type="pres">
      <dgm:prSet presAssocID="{54ABA409-D2DB-4731-BDA0-18C9D41F7E22}" presName="rootComposite" presStyleCnt="0"/>
      <dgm:spPr/>
    </dgm:pt>
    <dgm:pt modelId="{AD41C75A-1BA1-4FFD-8FC1-27DBEC822569}" type="pres">
      <dgm:prSet presAssocID="{54ABA409-D2DB-4731-BDA0-18C9D41F7E22}" presName="rootText" presStyleLbl="node3" presStyleIdx="7" presStyleCnt="9" custLinFactNeighborX="52282">
        <dgm:presLayoutVars>
          <dgm:chPref val="3"/>
        </dgm:presLayoutVars>
      </dgm:prSet>
      <dgm:spPr>
        <a:prstGeom prst="roundRect">
          <a:avLst/>
        </a:prstGeom>
      </dgm:spPr>
      <dgm:t>
        <a:bodyPr/>
        <a:lstStyle/>
        <a:p>
          <a:endParaRPr lang="sk-SK"/>
        </a:p>
      </dgm:t>
    </dgm:pt>
    <dgm:pt modelId="{EA88194F-EFBF-402F-B630-4BB095383E56}" type="pres">
      <dgm:prSet presAssocID="{54ABA409-D2DB-4731-BDA0-18C9D41F7E22}" presName="rootConnector" presStyleLbl="node3" presStyleIdx="7" presStyleCnt="9"/>
      <dgm:spPr/>
      <dgm:t>
        <a:bodyPr/>
        <a:lstStyle/>
        <a:p>
          <a:endParaRPr lang="sk-SK"/>
        </a:p>
      </dgm:t>
    </dgm:pt>
    <dgm:pt modelId="{724DC334-830F-4EED-A91A-45557AC9BFC5}" type="pres">
      <dgm:prSet presAssocID="{54ABA409-D2DB-4731-BDA0-18C9D41F7E22}" presName="hierChild4" presStyleCnt="0"/>
      <dgm:spPr/>
    </dgm:pt>
    <dgm:pt modelId="{1A9E28D1-5880-480A-AF26-45F8EB5A45F2}" type="pres">
      <dgm:prSet presAssocID="{54ABA409-D2DB-4731-BDA0-18C9D41F7E22}" presName="hierChild5" presStyleCnt="0"/>
      <dgm:spPr/>
    </dgm:pt>
    <dgm:pt modelId="{FBDBF3F5-5BB1-4AF5-BC72-128382CBCB80}" type="pres">
      <dgm:prSet presAssocID="{C59B55AA-A738-418C-A5BD-4514F7588E36}" presName="Name37" presStyleLbl="parChTrans1D3" presStyleIdx="8" presStyleCnt="9"/>
      <dgm:spPr/>
      <dgm:t>
        <a:bodyPr/>
        <a:lstStyle/>
        <a:p>
          <a:endParaRPr lang="sk-SK"/>
        </a:p>
      </dgm:t>
    </dgm:pt>
    <dgm:pt modelId="{369B1AF0-4B68-481D-9A00-E4CB61F46DA9}" type="pres">
      <dgm:prSet presAssocID="{97A80E3A-0E94-4CC1-9EF5-08675D92B9F2}" presName="hierRoot2" presStyleCnt="0">
        <dgm:presLayoutVars>
          <dgm:hierBranch val="init"/>
        </dgm:presLayoutVars>
      </dgm:prSet>
      <dgm:spPr/>
    </dgm:pt>
    <dgm:pt modelId="{9A8FE3BA-F989-4F44-B60B-0D94DBB1CE5C}" type="pres">
      <dgm:prSet presAssocID="{97A80E3A-0E94-4CC1-9EF5-08675D92B9F2}" presName="rootComposite" presStyleCnt="0"/>
      <dgm:spPr/>
    </dgm:pt>
    <dgm:pt modelId="{43FF30EE-DD0C-486F-A1EC-401C00939524}" type="pres">
      <dgm:prSet presAssocID="{97A80E3A-0E94-4CC1-9EF5-08675D92B9F2}" presName="rootText" presStyleLbl="node3" presStyleIdx="8" presStyleCnt="9" custLinFactNeighborX="52282">
        <dgm:presLayoutVars>
          <dgm:chPref val="3"/>
        </dgm:presLayoutVars>
      </dgm:prSet>
      <dgm:spPr>
        <a:prstGeom prst="roundRect">
          <a:avLst/>
        </a:prstGeom>
      </dgm:spPr>
      <dgm:t>
        <a:bodyPr/>
        <a:lstStyle/>
        <a:p>
          <a:endParaRPr lang="sk-SK"/>
        </a:p>
      </dgm:t>
    </dgm:pt>
    <dgm:pt modelId="{39D59999-F657-4B43-A15D-8FD5BF5D4CA9}" type="pres">
      <dgm:prSet presAssocID="{97A80E3A-0E94-4CC1-9EF5-08675D92B9F2}" presName="rootConnector" presStyleLbl="node3" presStyleIdx="8" presStyleCnt="9"/>
      <dgm:spPr/>
      <dgm:t>
        <a:bodyPr/>
        <a:lstStyle/>
        <a:p>
          <a:endParaRPr lang="sk-SK"/>
        </a:p>
      </dgm:t>
    </dgm:pt>
    <dgm:pt modelId="{B36767DF-524A-4557-83B7-F12E47E0FB16}" type="pres">
      <dgm:prSet presAssocID="{97A80E3A-0E94-4CC1-9EF5-08675D92B9F2}" presName="hierChild4" presStyleCnt="0"/>
      <dgm:spPr/>
    </dgm:pt>
    <dgm:pt modelId="{29A64329-32D6-45B8-9130-B1EF04F8D29F}" type="pres">
      <dgm:prSet presAssocID="{97A80E3A-0E94-4CC1-9EF5-08675D92B9F2}" presName="hierChild5" presStyleCnt="0"/>
      <dgm:spPr/>
    </dgm:pt>
    <dgm:pt modelId="{9DA59E17-0A27-4B91-8183-84395266E4DA}" type="pres">
      <dgm:prSet presAssocID="{C30DBFF3-B34F-495A-9628-2847FB1A2242}" presName="hierChild5" presStyleCnt="0"/>
      <dgm:spPr/>
    </dgm:pt>
    <dgm:pt modelId="{2C2D0789-B914-4332-8F88-08EDB4FEC1F4}" type="pres">
      <dgm:prSet presAssocID="{F45C9EF0-85E8-4177-91F8-40698B242701}" presName="hierChild3" presStyleCnt="0"/>
      <dgm:spPr/>
    </dgm:pt>
  </dgm:ptLst>
  <dgm:cxnLst>
    <dgm:cxn modelId="{5DF23CD8-3401-4CF3-ADC6-6DB3677EE352}" type="presOf" srcId="{51FFA87E-2DEC-4C96-817A-8E58C7B98D88}" destId="{33EF16D5-841A-4094-ADF6-4101D6002C05}" srcOrd="1" destOrd="0" presId="urn:microsoft.com/office/officeart/2005/8/layout/orgChart1"/>
    <dgm:cxn modelId="{5FDBEF21-EF44-4FA1-869B-173436C3BC04}" type="presOf" srcId="{73EAD6F7-39CC-4465-B8FE-0510948C8101}" destId="{FB793A88-100F-416F-9722-223BF86A69B8}" srcOrd="1" destOrd="0" presId="urn:microsoft.com/office/officeart/2005/8/layout/orgChart1"/>
    <dgm:cxn modelId="{94FB00C5-C3A8-431A-8519-FE565078910C}" type="presOf" srcId="{5FF1D73B-E9F8-4DA7-80C4-DD62E6D5C1CC}" destId="{DA1F3AA0-66FA-44E6-96EC-296249D03008}" srcOrd="0" destOrd="0" presId="urn:microsoft.com/office/officeart/2005/8/layout/orgChart1"/>
    <dgm:cxn modelId="{17FB6399-2A67-4F1D-A0C8-78E431D67727}" type="presOf" srcId="{F45C9EF0-85E8-4177-91F8-40698B242701}" destId="{A52C4E53-0FF8-4C44-A076-FCE41959ACDF}" srcOrd="1" destOrd="0" presId="urn:microsoft.com/office/officeart/2005/8/layout/orgChart1"/>
    <dgm:cxn modelId="{DA5D76C8-37B8-4711-A63A-64DFCB3FECA7}" type="presOf" srcId="{F6831833-51A7-4B1B-9BE1-2E5CF8563712}" destId="{0A4C3D0A-8AE6-4AB7-B398-836C77A1B088}" srcOrd="0" destOrd="0" presId="urn:microsoft.com/office/officeart/2005/8/layout/orgChart1"/>
    <dgm:cxn modelId="{1617085C-2777-4D3D-98E1-D066E20033E8}" srcId="{F45C9EF0-85E8-4177-91F8-40698B242701}" destId="{CECCB4FA-FAEA-4644-A788-604085423FAC}" srcOrd="2" destOrd="0" parTransId="{E549B80B-5E39-4239-A692-9C97863811E2}" sibTransId="{004D356F-5AF2-40F0-A6AA-4AE877CE6C72}"/>
    <dgm:cxn modelId="{2C058B43-9E01-4769-ACA1-B21B01C96B93}" srcId="{CECCB4FA-FAEA-4644-A788-604085423FAC}" destId="{51FFA87E-2DEC-4C96-817A-8E58C7B98D88}" srcOrd="0" destOrd="0" parTransId="{01AF4FDA-823F-4F8C-843A-9DFFBAA46028}" sibTransId="{0469C497-C11D-4654-9F01-1DADF0D9FC0E}"/>
    <dgm:cxn modelId="{49D3FDD2-F0D7-46C5-8AC6-A26B9546330F}" type="presOf" srcId="{9A6FA39C-7048-4EC7-B90E-A1410A9D4E31}" destId="{20BAC24C-D663-4E8F-970A-E352194A14F1}" srcOrd="0" destOrd="0" presId="urn:microsoft.com/office/officeart/2005/8/layout/orgChart1"/>
    <dgm:cxn modelId="{2B001DC8-C66C-4DB9-84A8-F1892A24D50A}" type="presOf" srcId="{54ABA409-D2DB-4731-BDA0-18C9D41F7E22}" destId="{EA88194F-EFBF-402F-B630-4BB095383E56}" srcOrd="1" destOrd="0" presId="urn:microsoft.com/office/officeart/2005/8/layout/orgChart1"/>
    <dgm:cxn modelId="{C08FF3CA-0957-472E-88BF-5BE183701D76}" srcId="{F043F28C-ABE9-4A68-96F9-0289190FF5D8}" destId="{73EAD6F7-39CC-4465-B8FE-0510948C8101}" srcOrd="1" destOrd="0" parTransId="{47C89298-1720-4D7B-A756-5EF28C2E6596}" sibTransId="{DFBF1221-595E-42EA-8E45-E96B56D7D945}"/>
    <dgm:cxn modelId="{923BB3E2-4D95-44FB-BD70-46AACDF952A9}" srcId="{C30DBFF3-B34F-495A-9628-2847FB1A2242}" destId="{53719AD9-E9B9-4C6B-A794-4C81F0BB8372}" srcOrd="0" destOrd="0" parTransId="{325E2C78-0439-419D-A0C0-793C7B230FF2}" sibTransId="{809ACC3D-FAB9-4568-8138-A53638EFBA8C}"/>
    <dgm:cxn modelId="{91EEBE92-2AC1-4C0B-95DA-67161E77F0AB}" type="presOf" srcId="{97A80E3A-0E94-4CC1-9EF5-08675D92B9F2}" destId="{39D59999-F657-4B43-A15D-8FD5BF5D4CA9}" srcOrd="1" destOrd="0" presId="urn:microsoft.com/office/officeart/2005/8/layout/orgChart1"/>
    <dgm:cxn modelId="{2D91A5E8-D36E-46F5-823E-D0D67C40ABFB}" type="presOf" srcId="{2E536D5D-F9EF-4927-B6A0-31959F9FFA5A}" destId="{39A64986-6C11-497A-8908-B314082FCDEE}" srcOrd="1" destOrd="0" presId="urn:microsoft.com/office/officeart/2005/8/layout/orgChart1"/>
    <dgm:cxn modelId="{F74A2A4A-DAF5-47FE-83A0-E37E3DA7C389}" type="presOf" srcId="{55FFA3F0-E5DE-42E6-BD18-F73211272C81}" destId="{88F808E4-953F-4BA1-9563-4DF10BD63963}" srcOrd="0" destOrd="0" presId="urn:microsoft.com/office/officeart/2005/8/layout/orgChart1"/>
    <dgm:cxn modelId="{014B1458-2159-4CFC-806D-923F57F1CE93}" type="presOf" srcId="{6851BAB9-B43E-4D3A-8428-C18C10EC6BE1}" destId="{0BC62C19-43F7-4284-BD10-7A871DC678C5}" srcOrd="0" destOrd="0" presId="urn:microsoft.com/office/officeart/2005/8/layout/orgChart1"/>
    <dgm:cxn modelId="{7C80126B-F78E-4B4A-9F2D-953B8AF6F923}" type="presOf" srcId="{0B7762C5-4E85-4849-AC51-6234D4F40C51}" destId="{5C4308C4-3BEE-42BE-9A5C-845449C2FEC0}" srcOrd="0" destOrd="0" presId="urn:microsoft.com/office/officeart/2005/8/layout/orgChart1"/>
    <dgm:cxn modelId="{52C44090-1A30-4E7D-B9AF-17798906C4FF}" type="presOf" srcId="{C59B55AA-A738-418C-A5BD-4514F7588E36}" destId="{FBDBF3F5-5BB1-4AF5-BC72-128382CBCB80}" srcOrd="0" destOrd="0" presId="urn:microsoft.com/office/officeart/2005/8/layout/orgChart1"/>
    <dgm:cxn modelId="{22EBCB08-ACEC-494E-B122-5446974730B6}" type="presOf" srcId="{AE82933A-E6EF-491E-8026-A9AC36998833}" destId="{DF9B7214-07E4-4A08-AC77-E930FD386B9E}" srcOrd="0" destOrd="0" presId="urn:microsoft.com/office/officeart/2005/8/layout/orgChart1"/>
    <dgm:cxn modelId="{76958277-A88F-4A50-A8EB-36B17C127E28}" type="presOf" srcId="{CECCB4FA-FAEA-4644-A788-604085423FAC}" destId="{B8967880-0DC9-42AE-9EA9-BF1B4B7A8C05}" srcOrd="0" destOrd="0" presId="urn:microsoft.com/office/officeart/2005/8/layout/orgChart1"/>
    <dgm:cxn modelId="{C9B6B1DC-B271-427F-B609-7FA2E348B61F}" type="presOf" srcId="{325E2C78-0439-419D-A0C0-793C7B230FF2}" destId="{081A4671-9B6E-40B3-9798-FA5AB33F1446}" srcOrd="0" destOrd="0" presId="urn:microsoft.com/office/officeart/2005/8/layout/orgChart1"/>
    <dgm:cxn modelId="{F5CD177D-9299-4B0F-9991-73ABAB8DC94C}" type="presOf" srcId="{F043F28C-ABE9-4A68-96F9-0289190FF5D8}" destId="{4BC50326-C3CE-489C-8942-15DA86E98FC5}" srcOrd="0" destOrd="0" presId="urn:microsoft.com/office/officeart/2005/8/layout/orgChart1"/>
    <dgm:cxn modelId="{F80D8BCD-D6CD-442D-8F06-AE84A211DCB6}" srcId="{F45C9EF0-85E8-4177-91F8-40698B242701}" destId="{D578A406-8142-4AF6-9698-E8F9F44292E7}" srcOrd="0" destOrd="0" parTransId="{0B7762C5-4E85-4849-AC51-6234D4F40C51}" sibTransId="{C4C09E3E-EB30-4F85-BC87-2C22BBD9990D}"/>
    <dgm:cxn modelId="{F9E1859F-05BC-4379-A066-89B5B2A46DBB}" type="presOf" srcId="{47C89298-1720-4D7B-A756-5EF28C2E6596}" destId="{E113D3D1-4B7C-458A-BEEF-1654674F2B08}" srcOrd="0" destOrd="0" presId="urn:microsoft.com/office/officeart/2005/8/layout/orgChart1"/>
    <dgm:cxn modelId="{7DE1DA04-0EF6-4B51-A19F-F81A54A08F03}" type="presOf" srcId="{C30DBFF3-B34F-495A-9628-2847FB1A2242}" destId="{CA0E0D3F-A2B9-4C22-AE1C-062AB68F128F}" srcOrd="1" destOrd="0" presId="urn:microsoft.com/office/officeart/2005/8/layout/orgChart1"/>
    <dgm:cxn modelId="{1621709D-F1B9-4387-AFE6-818B0982C5FF}" type="presOf" srcId="{2E536D5D-F9EF-4927-B6A0-31959F9FFA5A}" destId="{9FF4BFB4-6748-4CB0-8000-10F5CD9132ED}" srcOrd="0" destOrd="0" presId="urn:microsoft.com/office/officeart/2005/8/layout/orgChart1"/>
    <dgm:cxn modelId="{19AC9483-0938-4783-967C-31653E5A6E40}" type="presOf" srcId="{73EAD6F7-39CC-4465-B8FE-0510948C8101}" destId="{33D94CC3-6474-4CE0-86BD-48E3995CD7D8}" srcOrd="0" destOrd="0" presId="urn:microsoft.com/office/officeart/2005/8/layout/orgChart1"/>
    <dgm:cxn modelId="{A5B4AE74-F9CC-43F4-802E-C03D277268A3}" type="presOf" srcId="{E549B80B-5E39-4239-A692-9C97863811E2}" destId="{54CEED76-0422-4160-AC1A-917B702FAB4C}" srcOrd="0" destOrd="0" presId="urn:microsoft.com/office/officeart/2005/8/layout/orgChart1"/>
    <dgm:cxn modelId="{B0B14AC3-B0D2-466C-A5CA-4F03FA7D214A}" type="presOf" srcId="{20B7099D-3A6B-4A8C-9667-B44C39D812B6}" destId="{71FDBF09-2A1D-48E9-9E70-AA957F5D5AF5}" srcOrd="0" destOrd="0" presId="urn:microsoft.com/office/officeart/2005/8/layout/orgChart1"/>
    <dgm:cxn modelId="{FB29FA2D-F52F-4905-90D2-D457B35F3D4E}" type="presOf" srcId="{53719AD9-E9B9-4C6B-A794-4C81F0BB8372}" destId="{79AE8042-F6E0-434B-98A5-DB7B8E8E1705}" srcOrd="0" destOrd="0" presId="urn:microsoft.com/office/officeart/2005/8/layout/orgChart1"/>
    <dgm:cxn modelId="{7F56AEE2-75A0-4B9A-AB75-DC2C1A8A5F45}" type="presOf" srcId="{C30DBFF3-B34F-495A-9628-2847FB1A2242}" destId="{AA1C20ED-1B93-422A-84B3-534154C32755}" srcOrd="0" destOrd="0" presId="urn:microsoft.com/office/officeart/2005/8/layout/orgChart1"/>
    <dgm:cxn modelId="{3BF8E650-DC65-42E7-8FD9-FED0BF229202}" type="presOf" srcId="{56ADD8F7-09A2-49AF-9A57-156E38F3E42D}" destId="{C0B91414-5DDA-4AC9-A11E-B4119688E954}" srcOrd="1" destOrd="0" presId="urn:microsoft.com/office/officeart/2005/8/layout/orgChart1"/>
    <dgm:cxn modelId="{C4A63BED-E745-4564-815D-36873EB97175}" srcId="{C30DBFF3-B34F-495A-9628-2847FB1A2242}" destId="{54ABA409-D2DB-4731-BDA0-18C9D41F7E22}" srcOrd="1" destOrd="0" parTransId="{DDAF01C0-B1F5-4B8B-B83E-A22C67422A71}" sibTransId="{5FEE906F-9205-4A44-921C-9678F230422D}"/>
    <dgm:cxn modelId="{2EE465F9-0CAD-4895-ADBA-E17A7EF36034}" type="presOf" srcId="{D578A406-8142-4AF6-9698-E8F9F44292E7}" destId="{9D2295B9-5D49-4B5A-ABE4-783084B93FFE}" srcOrd="1" destOrd="0" presId="urn:microsoft.com/office/officeart/2005/8/layout/orgChart1"/>
    <dgm:cxn modelId="{D9D1D0A7-3527-4F0A-A480-9AE5B050EB49}" type="presOf" srcId="{DDAF01C0-B1F5-4B8B-B83E-A22C67422A71}" destId="{0C75E2D9-96DA-4838-AF2B-8AD63C756FEC}" srcOrd="0" destOrd="0" presId="urn:microsoft.com/office/officeart/2005/8/layout/orgChart1"/>
    <dgm:cxn modelId="{9F8E1F0F-2E4B-48A1-849E-329A9E72BEA9}" srcId="{D578A406-8142-4AF6-9698-E8F9F44292E7}" destId="{1A6FF127-BDAB-4166-8622-A72B7BD63647}" srcOrd="0" destOrd="0" parTransId="{6851BAB9-B43E-4D3A-8428-C18C10EC6BE1}" sibTransId="{C8926A99-74DE-486C-ACD6-150A5056B9B8}"/>
    <dgm:cxn modelId="{15BF6B0F-EFCC-4B47-BCF1-5C9D9F950D98}" type="presOf" srcId="{F4D770C2-12A0-46D1-8CCA-C979FBA5ED1C}" destId="{39935490-865F-4BEE-A449-40370DB13240}" srcOrd="0" destOrd="0" presId="urn:microsoft.com/office/officeart/2005/8/layout/orgChart1"/>
    <dgm:cxn modelId="{4A924A34-5DE3-4093-B804-FCCF3CCCAC3C}" srcId="{CECCB4FA-FAEA-4644-A788-604085423FAC}" destId="{AE82933A-E6EF-491E-8026-A9AC36998833}" srcOrd="1" destOrd="0" parTransId="{F6831833-51A7-4B1B-9BE1-2E5CF8563712}" sibTransId="{3B47C35B-8E6A-4EA1-B176-DFB415930A4A}"/>
    <dgm:cxn modelId="{B4010F10-2156-4E65-977E-0AC686810A89}" srcId="{F45C9EF0-85E8-4177-91F8-40698B242701}" destId="{C30DBFF3-B34F-495A-9628-2847FB1A2242}" srcOrd="3" destOrd="0" parTransId="{20B7099D-3A6B-4A8C-9667-B44C39D812B6}" sibTransId="{55928323-5E48-4F95-8304-53D336DCF11F}"/>
    <dgm:cxn modelId="{3989F01B-4423-414C-9848-BCEECC24687B}" srcId="{D578A406-8142-4AF6-9698-E8F9F44292E7}" destId="{56ADD8F7-09A2-49AF-9A57-156E38F3E42D}" srcOrd="1" destOrd="0" parTransId="{55FFA3F0-E5DE-42E6-BD18-F73211272C81}" sibTransId="{FD956A0F-688F-4953-AF46-5F2737B493DF}"/>
    <dgm:cxn modelId="{8E94DD3D-C162-47CB-BE0B-1CD5E1C8DFE7}" type="presOf" srcId="{56ADD8F7-09A2-49AF-9A57-156E38F3E42D}" destId="{D311D85A-8F86-4192-9C50-E27E51CDC2B2}" srcOrd="0" destOrd="0" presId="urn:microsoft.com/office/officeart/2005/8/layout/orgChart1"/>
    <dgm:cxn modelId="{7EA0BB36-FFF0-44C3-90AB-DC976DF9DB0E}" type="presOf" srcId="{97A80E3A-0E94-4CC1-9EF5-08675D92B9F2}" destId="{43FF30EE-DD0C-486F-A1EC-401C00939524}" srcOrd="0" destOrd="0" presId="urn:microsoft.com/office/officeart/2005/8/layout/orgChart1"/>
    <dgm:cxn modelId="{DC8F8BF9-4E4B-4292-B27D-5F281653561F}" srcId="{F45C9EF0-85E8-4177-91F8-40698B242701}" destId="{F043F28C-ABE9-4A68-96F9-0289190FF5D8}" srcOrd="1" destOrd="0" parTransId="{9A6FA39C-7048-4EC7-B90E-A1410A9D4E31}" sibTransId="{E9F24AB4-5456-4CDA-A2A7-0EF8696892E9}"/>
    <dgm:cxn modelId="{A6550EF6-38E6-4191-B6CD-38C4A9C7CBB9}" type="presOf" srcId="{01AF4FDA-823F-4F8C-843A-9DFFBAA46028}" destId="{0DE493AC-8326-45FF-A6AA-C63FBABB7354}" srcOrd="0" destOrd="0" presId="urn:microsoft.com/office/officeart/2005/8/layout/orgChart1"/>
    <dgm:cxn modelId="{209C1944-86F2-4A9D-A369-271B331CBAA3}" type="presOf" srcId="{51FFA87E-2DEC-4C96-817A-8E58C7B98D88}" destId="{91E81F73-48BD-42B5-AEC7-BCB33BE45CA6}" srcOrd="0" destOrd="0" presId="urn:microsoft.com/office/officeart/2005/8/layout/orgChart1"/>
    <dgm:cxn modelId="{D0AE8886-62BB-4D3F-AC55-EE578DAA1A63}" type="presOf" srcId="{F45C9EF0-85E8-4177-91F8-40698B242701}" destId="{FD8EC196-4D9B-4E07-9618-2CF4DA0BD480}" srcOrd="0" destOrd="0" presId="urn:microsoft.com/office/officeart/2005/8/layout/orgChart1"/>
    <dgm:cxn modelId="{80333704-7060-4B96-BF6B-DBAFBF9AC850}" type="presOf" srcId="{53719AD9-E9B9-4C6B-A794-4C81F0BB8372}" destId="{AD3A6AC9-51B6-4AAC-9E2D-3111B98D793B}" srcOrd="1" destOrd="0" presId="urn:microsoft.com/office/officeart/2005/8/layout/orgChart1"/>
    <dgm:cxn modelId="{F3CACC69-4D96-41EC-B593-7ED9487513E7}" srcId="{5FF1D73B-E9F8-4DA7-80C4-DD62E6D5C1CC}" destId="{F45C9EF0-85E8-4177-91F8-40698B242701}" srcOrd="0" destOrd="0" parTransId="{1453E0FF-5F9F-46D9-8F64-75FCBEDF7470}" sibTransId="{8627D1C8-5EED-494A-A9F4-BDF064131C16}"/>
    <dgm:cxn modelId="{7E8C1543-08C5-4FB5-AE98-03B984B721AD}" srcId="{C30DBFF3-B34F-495A-9628-2847FB1A2242}" destId="{97A80E3A-0E94-4CC1-9EF5-08675D92B9F2}" srcOrd="2" destOrd="0" parTransId="{C59B55AA-A738-418C-A5BD-4514F7588E36}" sibTransId="{AD64C21C-A99E-4CB2-93BB-6E7BA9E7A495}"/>
    <dgm:cxn modelId="{2CED214D-27AB-4CE9-AB4F-73FF70E06E01}" type="presOf" srcId="{D578A406-8142-4AF6-9698-E8F9F44292E7}" destId="{BEB10A50-D30D-46F6-9D13-1158ED3F7F24}" srcOrd="0" destOrd="0" presId="urn:microsoft.com/office/officeart/2005/8/layout/orgChart1"/>
    <dgm:cxn modelId="{4838222B-EA4B-41EA-B520-EC48E03D3417}" type="presOf" srcId="{1A6FF127-BDAB-4166-8622-A72B7BD63647}" destId="{713CDF64-5DD9-4660-B0F4-75C9761D272A}" srcOrd="0" destOrd="0" presId="urn:microsoft.com/office/officeart/2005/8/layout/orgChart1"/>
    <dgm:cxn modelId="{FF8DF189-39AF-4B66-A32F-DFBFA4D1648E}" srcId="{F043F28C-ABE9-4A68-96F9-0289190FF5D8}" destId="{2E536D5D-F9EF-4927-B6A0-31959F9FFA5A}" srcOrd="0" destOrd="0" parTransId="{F4D770C2-12A0-46D1-8CCA-C979FBA5ED1C}" sibTransId="{BF5DC693-A261-47F0-8248-709ED5F27ABB}"/>
    <dgm:cxn modelId="{0BD66A59-4123-4112-BD07-FD391B4C6530}" type="presOf" srcId="{CECCB4FA-FAEA-4644-A788-604085423FAC}" destId="{52C6713D-2ED0-4977-B0E7-535F8A5DD964}" srcOrd="1" destOrd="0" presId="urn:microsoft.com/office/officeart/2005/8/layout/orgChart1"/>
    <dgm:cxn modelId="{3BF7C1AB-7F25-4395-A5A0-583574EFBCA2}" type="presOf" srcId="{1A6FF127-BDAB-4166-8622-A72B7BD63647}" destId="{C191083B-2933-465E-91DD-4A349F532C8F}" srcOrd="1" destOrd="0" presId="urn:microsoft.com/office/officeart/2005/8/layout/orgChart1"/>
    <dgm:cxn modelId="{366D3E82-BBD6-4F01-BA4E-15F413670B95}" type="presOf" srcId="{F043F28C-ABE9-4A68-96F9-0289190FF5D8}" destId="{810B586B-7D58-4564-A3CA-8B9749AE65F5}" srcOrd="1" destOrd="0" presId="urn:microsoft.com/office/officeart/2005/8/layout/orgChart1"/>
    <dgm:cxn modelId="{37805BE2-E414-4A2F-97AB-31CDB835A065}" type="presOf" srcId="{54ABA409-D2DB-4731-BDA0-18C9D41F7E22}" destId="{AD41C75A-1BA1-4FFD-8FC1-27DBEC822569}" srcOrd="0" destOrd="0" presId="urn:microsoft.com/office/officeart/2005/8/layout/orgChart1"/>
    <dgm:cxn modelId="{D730B325-13DE-4911-8525-C15E6F088177}" type="presOf" srcId="{AE82933A-E6EF-491E-8026-A9AC36998833}" destId="{2BA3A933-A532-4F61-A66F-4F1D4061AF0C}" srcOrd="1" destOrd="0" presId="urn:microsoft.com/office/officeart/2005/8/layout/orgChart1"/>
    <dgm:cxn modelId="{F722FB49-ACF0-4261-A45C-D5BD5C3A323D}" type="presParOf" srcId="{DA1F3AA0-66FA-44E6-96EC-296249D03008}" destId="{04176237-0709-4C2B-B118-7580F4B7958F}" srcOrd="0" destOrd="0" presId="urn:microsoft.com/office/officeart/2005/8/layout/orgChart1"/>
    <dgm:cxn modelId="{6534401F-E2DC-4BE2-AFF0-CCF3540512C5}" type="presParOf" srcId="{04176237-0709-4C2B-B118-7580F4B7958F}" destId="{2A2B7AA8-295D-48E5-9468-173323BEE544}" srcOrd="0" destOrd="0" presId="urn:microsoft.com/office/officeart/2005/8/layout/orgChart1"/>
    <dgm:cxn modelId="{C932DC7C-DE3A-44A7-9E83-0EE196915F66}" type="presParOf" srcId="{2A2B7AA8-295D-48E5-9468-173323BEE544}" destId="{FD8EC196-4D9B-4E07-9618-2CF4DA0BD480}" srcOrd="0" destOrd="0" presId="urn:microsoft.com/office/officeart/2005/8/layout/orgChart1"/>
    <dgm:cxn modelId="{2F87FC6D-B805-4C17-AEBC-23A48F65A626}" type="presParOf" srcId="{2A2B7AA8-295D-48E5-9468-173323BEE544}" destId="{A52C4E53-0FF8-4C44-A076-FCE41959ACDF}" srcOrd="1" destOrd="0" presId="urn:microsoft.com/office/officeart/2005/8/layout/orgChart1"/>
    <dgm:cxn modelId="{E19765AB-1AE1-47E2-BFDA-ED1C1D63C71D}" type="presParOf" srcId="{04176237-0709-4C2B-B118-7580F4B7958F}" destId="{E9602E28-FA5E-4057-B26B-EC2D579712CF}" srcOrd="1" destOrd="0" presId="urn:microsoft.com/office/officeart/2005/8/layout/orgChart1"/>
    <dgm:cxn modelId="{27D1AD95-A2CC-4A94-AD7D-DF69EC634694}" type="presParOf" srcId="{E9602E28-FA5E-4057-B26B-EC2D579712CF}" destId="{5C4308C4-3BEE-42BE-9A5C-845449C2FEC0}" srcOrd="0" destOrd="0" presId="urn:microsoft.com/office/officeart/2005/8/layout/orgChart1"/>
    <dgm:cxn modelId="{3F83CDEE-6E90-4A60-91F5-58A6A3B524C1}" type="presParOf" srcId="{E9602E28-FA5E-4057-B26B-EC2D579712CF}" destId="{D1ADD6E8-5F6B-4268-B2A5-AAABD1DD9BD9}" srcOrd="1" destOrd="0" presId="urn:microsoft.com/office/officeart/2005/8/layout/orgChart1"/>
    <dgm:cxn modelId="{296B8B1D-DAA5-4BB7-A715-15B9D3BAE1A0}" type="presParOf" srcId="{D1ADD6E8-5F6B-4268-B2A5-AAABD1DD9BD9}" destId="{C3AF1D1A-40F5-4DC3-8114-8EA596CD298E}" srcOrd="0" destOrd="0" presId="urn:microsoft.com/office/officeart/2005/8/layout/orgChart1"/>
    <dgm:cxn modelId="{A065F1F8-5AFB-4EDD-9834-12D771D88E89}" type="presParOf" srcId="{C3AF1D1A-40F5-4DC3-8114-8EA596CD298E}" destId="{BEB10A50-D30D-46F6-9D13-1158ED3F7F24}" srcOrd="0" destOrd="0" presId="urn:microsoft.com/office/officeart/2005/8/layout/orgChart1"/>
    <dgm:cxn modelId="{B73F1BBB-7673-4B38-972B-2416CC4E04AC}" type="presParOf" srcId="{C3AF1D1A-40F5-4DC3-8114-8EA596CD298E}" destId="{9D2295B9-5D49-4B5A-ABE4-783084B93FFE}" srcOrd="1" destOrd="0" presId="urn:microsoft.com/office/officeart/2005/8/layout/orgChart1"/>
    <dgm:cxn modelId="{0C960BAF-B487-4C2C-8EBB-04FBE2582D85}" type="presParOf" srcId="{D1ADD6E8-5F6B-4268-B2A5-AAABD1DD9BD9}" destId="{C24CAFD5-06E6-4065-AA49-D17C17B91843}" srcOrd="1" destOrd="0" presId="urn:microsoft.com/office/officeart/2005/8/layout/orgChart1"/>
    <dgm:cxn modelId="{16FE5EC2-F587-4127-83D1-47DCDF9DCE52}" type="presParOf" srcId="{C24CAFD5-06E6-4065-AA49-D17C17B91843}" destId="{0BC62C19-43F7-4284-BD10-7A871DC678C5}" srcOrd="0" destOrd="0" presId="urn:microsoft.com/office/officeart/2005/8/layout/orgChart1"/>
    <dgm:cxn modelId="{78F5F3A9-9D44-4E64-8511-94D883E328C6}" type="presParOf" srcId="{C24CAFD5-06E6-4065-AA49-D17C17B91843}" destId="{1FDEE72E-AD1D-4E79-96F4-96AAAD0B8884}" srcOrd="1" destOrd="0" presId="urn:microsoft.com/office/officeart/2005/8/layout/orgChart1"/>
    <dgm:cxn modelId="{1A63E441-ADFD-4B85-85B8-D15155AA9820}" type="presParOf" srcId="{1FDEE72E-AD1D-4E79-96F4-96AAAD0B8884}" destId="{E2946220-9593-4B79-BA54-D1F05EACCCDD}" srcOrd="0" destOrd="0" presId="urn:microsoft.com/office/officeart/2005/8/layout/orgChart1"/>
    <dgm:cxn modelId="{3A044DC2-884B-4949-955C-B7F85B69339C}" type="presParOf" srcId="{E2946220-9593-4B79-BA54-D1F05EACCCDD}" destId="{713CDF64-5DD9-4660-B0F4-75C9761D272A}" srcOrd="0" destOrd="0" presId="urn:microsoft.com/office/officeart/2005/8/layout/orgChart1"/>
    <dgm:cxn modelId="{E79A4850-7FE4-43B8-9DDF-C0F99D44BEA7}" type="presParOf" srcId="{E2946220-9593-4B79-BA54-D1F05EACCCDD}" destId="{C191083B-2933-465E-91DD-4A349F532C8F}" srcOrd="1" destOrd="0" presId="urn:microsoft.com/office/officeart/2005/8/layout/orgChart1"/>
    <dgm:cxn modelId="{676CDB4B-8D67-47BF-A93B-AB59FFB79D83}" type="presParOf" srcId="{1FDEE72E-AD1D-4E79-96F4-96AAAD0B8884}" destId="{803D208A-76B4-4767-8D88-BA13F6E5C5AA}" srcOrd="1" destOrd="0" presId="urn:microsoft.com/office/officeart/2005/8/layout/orgChart1"/>
    <dgm:cxn modelId="{5439C6CB-A650-46F9-A3CE-D081A5A13EDF}" type="presParOf" srcId="{1FDEE72E-AD1D-4E79-96F4-96AAAD0B8884}" destId="{892FBC69-5056-4D7B-BBDF-3F232AF611AE}" srcOrd="2" destOrd="0" presId="urn:microsoft.com/office/officeart/2005/8/layout/orgChart1"/>
    <dgm:cxn modelId="{6C528C3E-ED17-4E40-9B29-11F86199ABDF}" type="presParOf" srcId="{C24CAFD5-06E6-4065-AA49-D17C17B91843}" destId="{88F808E4-953F-4BA1-9563-4DF10BD63963}" srcOrd="2" destOrd="0" presId="urn:microsoft.com/office/officeart/2005/8/layout/orgChart1"/>
    <dgm:cxn modelId="{1CA8BE8D-EA77-4840-A75C-345FF4F332BD}" type="presParOf" srcId="{C24CAFD5-06E6-4065-AA49-D17C17B91843}" destId="{756B2402-90F8-40CA-AB46-A92F09B034B7}" srcOrd="3" destOrd="0" presId="urn:microsoft.com/office/officeart/2005/8/layout/orgChart1"/>
    <dgm:cxn modelId="{FC629641-E655-45BF-BE83-005BCE6E66B1}" type="presParOf" srcId="{756B2402-90F8-40CA-AB46-A92F09B034B7}" destId="{D0659B84-9519-4C05-9735-5358B6A23CEF}" srcOrd="0" destOrd="0" presId="urn:microsoft.com/office/officeart/2005/8/layout/orgChart1"/>
    <dgm:cxn modelId="{498AD378-C03D-48E6-B2DA-DC672B922DCA}" type="presParOf" srcId="{D0659B84-9519-4C05-9735-5358B6A23CEF}" destId="{D311D85A-8F86-4192-9C50-E27E51CDC2B2}" srcOrd="0" destOrd="0" presId="urn:microsoft.com/office/officeart/2005/8/layout/orgChart1"/>
    <dgm:cxn modelId="{91976D7A-5DD2-473A-9D3E-27CA1D6305D5}" type="presParOf" srcId="{D0659B84-9519-4C05-9735-5358B6A23CEF}" destId="{C0B91414-5DDA-4AC9-A11E-B4119688E954}" srcOrd="1" destOrd="0" presId="urn:microsoft.com/office/officeart/2005/8/layout/orgChart1"/>
    <dgm:cxn modelId="{80F6618C-0892-417B-895B-921274D8F396}" type="presParOf" srcId="{756B2402-90F8-40CA-AB46-A92F09B034B7}" destId="{1CBD767F-C0D5-4F53-BA68-020804F22CEC}" srcOrd="1" destOrd="0" presId="urn:microsoft.com/office/officeart/2005/8/layout/orgChart1"/>
    <dgm:cxn modelId="{EC363161-A6AD-407A-80F9-D6BFCDFBCC3B}" type="presParOf" srcId="{756B2402-90F8-40CA-AB46-A92F09B034B7}" destId="{49453FF0-B181-4FF7-A5EB-8D6056BC777E}" srcOrd="2" destOrd="0" presId="urn:microsoft.com/office/officeart/2005/8/layout/orgChart1"/>
    <dgm:cxn modelId="{AA5ABF23-0AD9-4074-9065-28DB2155F816}" type="presParOf" srcId="{D1ADD6E8-5F6B-4268-B2A5-AAABD1DD9BD9}" destId="{5F7C392B-1300-4211-9B84-E7CC39535006}" srcOrd="2" destOrd="0" presId="urn:microsoft.com/office/officeart/2005/8/layout/orgChart1"/>
    <dgm:cxn modelId="{AE097D7A-AA9B-4648-9DD6-A201B5D45520}" type="presParOf" srcId="{E9602E28-FA5E-4057-B26B-EC2D579712CF}" destId="{20BAC24C-D663-4E8F-970A-E352194A14F1}" srcOrd="2" destOrd="0" presId="urn:microsoft.com/office/officeart/2005/8/layout/orgChart1"/>
    <dgm:cxn modelId="{67DA2F2D-F79A-4068-A089-DFF76F6C6A9C}" type="presParOf" srcId="{E9602E28-FA5E-4057-B26B-EC2D579712CF}" destId="{343E16E4-C2E2-44C8-851F-7D614F6190F4}" srcOrd="3" destOrd="0" presId="urn:microsoft.com/office/officeart/2005/8/layout/orgChart1"/>
    <dgm:cxn modelId="{EE25839F-58FC-4875-B466-F267A86A45E4}" type="presParOf" srcId="{343E16E4-C2E2-44C8-851F-7D614F6190F4}" destId="{3B36DA64-2186-424B-AB37-AD086E3FB7D5}" srcOrd="0" destOrd="0" presId="urn:microsoft.com/office/officeart/2005/8/layout/orgChart1"/>
    <dgm:cxn modelId="{3C6FD3B8-9882-4741-8A07-808666DF43ED}" type="presParOf" srcId="{3B36DA64-2186-424B-AB37-AD086E3FB7D5}" destId="{4BC50326-C3CE-489C-8942-15DA86E98FC5}" srcOrd="0" destOrd="0" presId="urn:microsoft.com/office/officeart/2005/8/layout/orgChart1"/>
    <dgm:cxn modelId="{DF7D7C94-EC6E-47D0-AF59-E8BECBCF14C7}" type="presParOf" srcId="{3B36DA64-2186-424B-AB37-AD086E3FB7D5}" destId="{810B586B-7D58-4564-A3CA-8B9749AE65F5}" srcOrd="1" destOrd="0" presId="urn:microsoft.com/office/officeart/2005/8/layout/orgChart1"/>
    <dgm:cxn modelId="{0EE2D80D-20B7-4D82-902C-2CD4BD0775F4}" type="presParOf" srcId="{343E16E4-C2E2-44C8-851F-7D614F6190F4}" destId="{130E4400-FE4A-429B-9FFD-6A09F19F763E}" srcOrd="1" destOrd="0" presId="urn:microsoft.com/office/officeart/2005/8/layout/orgChart1"/>
    <dgm:cxn modelId="{3C3DD8EB-9CD6-4E09-96A4-96EBD811B699}" type="presParOf" srcId="{130E4400-FE4A-429B-9FFD-6A09F19F763E}" destId="{39935490-865F-4BEE-A449-40370DB13240}" srcOrd="0" destOrd="0" presId="urn:microsoft.com/office/officeart/2005/8/layout/orgChart1"/>
    <dgm:cxn modelId="{EF8E6613-0FB6-4A99-A889-9FBD2ACF6C3D}" type="presParOf" srcId="{130E4400-FE4A-429B-9FFD-6A09F19F763E}" destId="{C43323DB-6642-4A33-89FF-AB9B35051248}" srcOrd="1" destOrd="0" presId="urn:microsoft.com/office/officeart/2005/8/layout/orgChart1"/>
    <dgm:cxn modelId="{15E43F6F-F3FA-4AF6-A8F6-8974B1CF670B}" type="presParOf" srcId="{C43323DB-6642-4A33-89FF-AB9B35051248}" destId="{7944DEF1-BEA9-4DCF-86B0-DE29C24D8782}" srcOrd="0" destOrd="0" presId="urn:microsoft.com/office/officeart/2005/8/layout/orgChart1"/>
    <dgm:cxn modelId="{E9BC97BB-E8AC-449A-B37B-4BEE5A055895}" type="presParOf" srcId="{7944DEF1-BEA9-4DCF-86B0-DE29C24D8782}" destId="{9FF4BFB4-6748-4CB0-8000-10F5CD9132ED}" srcOrd="0" destOrd="0" presId="urn:microsoft.com/office/officeart/2005/8/layout/orgChart1"/>
    <dgm:cxn modelId="{EDFF6006-1D63-4CCD-97B5-6B2C7378402E}" type="presParOf" srcId="{7944DEF1-BEA9-4DCF-86B0-DE29C24D8782}" destId="{39A64986-6C11-497A-8908-B314082FCDEE}" srcOrd="1" destOrd="0" presId="urn:microsoft.com/office/officeart/2005/8/layout/orgChart1"/>
    <dgm:cxn modelId="{71A4ABFF-A72C-4B85-8A81-2B4092FA98CB}" type="presParOf" srcId="{C43323DB-6642-4A33-89FF-AB9B35051248}" destId="{D9FD83F3-6C9B-4AAF-B81F-15350ACA7008}" srcOrd="1" destOrd="0" presId="urn:microsoft.com/office/officeart/2005/8/layout/orgChart1"/>
    <dgm:cxn modelId="{330450C1-4009-4031-A28E-FAA8D1DFCC48}" type="presParOf" srcId="{C43323DB-6642-4A33-89FF-AB9B35051248}" destId="{FB552423-E4DA-41E4-B9C9-988DF3FAC966}" srcOrd="2" destOrd="0" presId="urn:microsoft.com/office/officeart/2005/8/layout/orgChart1"/>
    <dgm:cxn modelId="{A0895EAE-AF4E-413A-B4A4-BBCAB10110C2}" type="presParOf" srcId="{130E4400-FE4A-429B-9FFD-6A09F19F763E}" destId="{E113D3D1-4B7C-458A-BEEF-1654674F2B08}" srcOrd="2" destOrd="0" presId="urn:microsoft.com/office/officeart/2005/8/layout/orgChart1"/>
    <dgm:cxn modelId="{8B7050A3-180B-49C3-A602-DC3F566059DC}" type="presParOf" srcId="{130E4400-FE4A-429B-9FFD-6A09F19F763E}" destId="{98EE7E4F-D894-4728-9B68-F2E07E68174D}" srcOrd="3" destOrd="0" presId="urn:microsoft.com/office/officeart/2005/8/layout/orgChart1"/>
    <dgm:cxn modelId="{FFD622E2-0D77-462C-AEFF-4568336BD2FA}" type="presParOf" srcId="{98EE7E4F-D894-4728-9B68-F2E07E68174D}" destId="{9B6252CB-D9F4-4007-93FE-0A9A05B38D91}" srcOrd="0" destOrd="0" presId="urn:microsoft.com/office/officeart/2005/8/layout/orgChart1"/>
    <dgm:cxn modelId="{18F5D695-D333-42FF-9A8D-34F0A97EAF11}" type="presParOf" srcId="{9B6252CB-D9F4-4007-93FE-0A9A05B38D91}" destId="{33D94CC3-6474-4CE0-86BD-48E3995CD7D8}" srcOrd="0" destOrd="0" presId="urn:microsoft.com/office/officeart/2005/8/layout/orgChart1"/>
    <dgm:cxn modelId="{B2D89B97-4DB3-421C-B71D-45E63330C743}" type="presParOf" srcId="{9B6252CB-D9F4-4007-93FE-0A9A05B38D91}" destId="{FB793A88-100F-416F-9722-223BF86A69B8}" srcOrd="1" destOrd="0" presId="urn:microsoft.com/office/officeart/2005/8/layout/orgChart1"/>
    <dgm:cxn modelId="{219C0089-02B9-43B5-8C9E-72921C9FFA58}" type="presParOf" srcId="{98EE7E4F-D894-4728-9B68-F2E07E68174D}" destId="{E03C2391-1332-4B8D-A3E2-F1054EF98CA7}" srcOrd="1" destOrd="0" presId="urn:microsoft.com/office/officeart/2005/8/layout/orgChart1"/>
    <dgm:cxn modelId="{CF362812-F148-4948-9599-A8C76D9047F8}" type="presParOf" srcId="{98EE7E4F-D894-4728-9B68-F2E07E68174D}" destId="{C51C5915-8A73-4AA3-B50B-42B485D8DDFE}" srcOrd="2" destOrd="0" presId="urn:microsoft.com/office/officeart/2005/8/layout/orgChart1"/>
    <dgm:cxn modelId="{14213F41-7630-4106-A097-B26B36DB7A5F}" type="presParOf" srcId="{343E16E4-C2E2-44C8-851F-7D614F6190F4}" destId="{C2FD21D1-E5C2-482D-8238-8154849591B7}" srcOrd="2" destOrd="0" presId="urn:microsoft.com/office/officeart/2005/8/layout/orgChart1"/>
    <dgm:cxn modelId="{75848DB2-C8EC-410E-A8C3-7DDE9DA99869}" type="presParOf" srcId="{E9602E28-FA5E-4057-B26B-EC2D579712CF}" destId="{54CEED76-0422-4160-AC1A-917B702FAB4C}" srcOrd="4" destOrd="0" presId="urn:microsoft.com/office/officeart/2005/8/layout/orgChart1"/>
    <dgm:cxn modelId="{C86793CE-CC75-4BD8-B607-411340C7E0C0}" type="presParOf" srcId="{E9602E28-FA5E-4057-B26B-EC2D579712CF}" destId="{C4DF5936-3F23-442A-A236-8E5C1DD955CF}" srcOrd="5" destOrd="0" presId="urn:microsoft.com/office/officeart/2005/8/layout/orgChart1"/>
    <dgm:cxn modelId="{79DAB467-B920-49A8-8968-2B5759340C13}" type="presParOf" srcId="{C4DF5936-3F23-442A-A236-8E5C1DD955CF}" destId="{A2F3A4F2-51A5-43E4-AA26-0B29C1F70D15}" srcOrd="0" destOrd="0" presId="urn:microsoft.com/office/officeart/2005/8/layout/orgChart1"/>
    <dgm:cxn modelId="{CBFC9AD0-5A67-4D45-B815-F53DFADCDC29}" type="presParOf" srcId="{A2F3A4F2-51A5-43E4-AA26-0B29C1F70D15}" destId="{B8967880-0DC9-42AE-9EA9-BF1B4B7A8C05}" srcOrd="0" destOrd="0" presId="urn:microsoft.com/office/officeart/2005/8/layout/orgChart1"/>
    <dgm:cxn modelId="{21173CA7-1CE5-43AD-9EE7-70B3CB61067D}" type="presParOf" srcId="{A2F3A4F2-51A5-43E4-AA26-0B29C1F70D15}" destId="{52C6713D-2ED0-4977-B0E7-535F8A5DD964}" srcOrd="1" destOrd="0" presId="urn:microsoft.com/office/officeart/2005/8/layout/orgChart1"/>
    <dgm:cxn modelId="{FC522610-4372-4EC8-9BA2-57C93C8AE158}" type="presParOf" srcId="{C4DF5936-3F23-442A-A236-8E5C1DD955CF}" destId="{359FB405-B8EB-454B-A0F1-43F329B8E66E}" srcOrd="1" destOrd="0" presId="urn:microsoft.com/office/officeart/2005/8/layout/orgChart1"/>
    <dgm:cxn modelId="{C3050740-50D6-4FC0-B7A4-D5C38D406BD7}" type="presParOf" srcId="{359FB405-B8EB-454B-A0F1-43F329B8E66E}" destId="{0DE493AC-8326-45FF-A6AA-C63FBABB7354}" srcOrd="0" destOrd="0" presId="urn:microsoft.com/office/officeart/2005/8/layout/orgChart1"/>
    <dgm:cxn modelId="{CED2B770-A96D-4A76-9943-3250E507DA0B}" type="presParOf" srcId="{359FB405-B8EB-454B-A0F1-43F329B8E66E}" destId="{71228F46-56EF-4652-A37B-28C48E69D9DF}" srcOrd="1" destOrd="0" presId="urn:microsoft.com/office/officeart/2005/8/layout/orgChart1"/>
    <dgm:cxn modelId="{78F09661-BADB-4D63-BB0F-98E38FECD2AA}" type="presParOf" srcId="{71228F46-56EF-4652-A37B-28C48E69D9DF}" destId="{E5BD9FEB-8DA2-45C0-97E6-A939D548168B}" srcOrd="0" destOrd="0" presId="urn:microsoft.com/office/officeart/2005/8/layout/orgChart1"/>
    <dgm:cxn modelId="{91FAFC9A-5978-40FE-96DC-531E6C8E9F04}" type="presParOf" srcId="{E5BD9FEB-8DA2-45C0-97E6-A939D548168B}" destId="{91E81F73-48BD-42B5-AEC7-BCB33BE45CA6}" srcOrd="0" destOrd="0" presId="urn:microsoft.com/office/officeart/2005/8/layout/orgChart1"/>
    <dgm:cxn modelId="{2CC96DF4-FC39-4637-B599-9D8BEA5EBCC4}" type="presParOf" srcId="{E5BD9FEB-8DA2-45C0-97E6-A939D548168B}" destId="{33EF16D5-841A-4094-ADF6-4101D6002C05}" srcOrd="1" destOrd="0" presId="urn:microsoft.com/office/officeart/2005/8/layout/orgChart1"/>
    <dgm:cxn modelId="{8EFDB67C-D62D-4761-86AD-CFACDE7164FB}" type="presParOf" srcId="{71228F46-56EF-4652-A37B-28C48E69D9DF}" destId="{A9711C64-374D-4C2F-83F5-4D51DA412800}" srcOrd="1" destOrd="0" presId="urn:microsoft.com/office/officeart/2005/8/layout/orgChart1"/>
    <dgm:cxn modelId="{8E91953C-7C08-45A0-B23E-BAD127BAA28E}" type="presParOf" srcId="{71228F46-56EF-4652-A37B-28C48E69D9DF}" destId="{A808758B-5B1C-4935-8ABB-04B4953742BC}" srcOrd="2" destOrd="0" presId="urn:microsoft.com/office/officeart/2005/8/layout/orgChart1"/>
    <dgm:cxn modelId="{40C8BA2B-2A7C-4FDF-B0B4-51261CE8AA15}" type="presParOf" srcId="{359FB405-B8EB-454B-A0F1-43F329B8E66E}" destId="{0A4C3D0A-8AE6-4AB7-B398-836C77A1B088}" srcOrd="2" destOrd="0" presId="urn:microsoft.com/office/officeart/2005/8/layout/orgChart1"/>
    <dgm:cxn modelId="{CADE0EB5-0AB6-40C9-AF7E-DA443E1E5DCE}" type="presParOf" srcId="{359FB405-B8EB-454B-A0F1-43F329B8E66E}" destId="{C19FCCA6-F3DC-473E-ABE8-61B07378F156}" srcOrd="3" destOrd="0" presId="urn:microsoft.com/office/officeart/2005/8/layout/orgChart1"/>
    <dgm:cxn modelId="{C8365D98-70D3-454F-B328-47EC9789F508}" type="presParOf" srcId="{C19FCCA6-F3DC-473E-ABE8-61B07378F156}" destId="{C22AF7FB-CCF6-4B2C-A081-F2422BA49CEB}" srcOrd="0" destOrd="0" presId="urn:microsoft.com/office/officeart/2005/8/layout/orgChart1"/>
    <dgm:cxn modelId="{1BECC813-0EDA-4667-BC1B-9D195EB9A0A4}" type="presParOf" srcId="{C22AF7FB-CCF6-4B2C-A081-F2422BA49CEB}" destId="{DF9B7214-07E4-4A08-AC77-E930FD386B9E}" srcOrd="0" destOrd="0" presId="urn:microsoft.com/office/officeart/2005/8/layout/orgChart1"/>
    <dgm:cxn modelId="{8F8DAF77-B077-49E4-ABAB-9D2EF9981D75}" type="presParOf" srcId="{C22AF7FB-CCF6-4B2C-A081-F2422BA49CEB}" destId="{2BA3A933-A532-4F61-A66F-4F1D4061AF0C}" srcOrd="1" destOrd="0" presId="urn:microsoft.com/office/officeart/2005/8/layout/orgChart1"/>
    <dgm:cxn modelId="{394677F5-8418-4138-AAF4-7CD12FCE7B6F}" type="presParOf" srcId="{C19FCCA6-F3DC-473E-ABE8-61B07378F156}" destId="{C3794424-528B-4E1A-BF56-F40765A59088}" srcOrd="1" destOrd="0" presId="urn:microsoft.com/office/officeart/2005/8/layout/orgChart1"/>
    <dgm:cxn modelId="{9BCD7130-22AE-407F-BFC4-4C6A3D4A9473}" type="presParOf" srcId="{C19FCCA6-F3DC-473E-ABE8-61B07378F156}" destId="{CC334335-6D23-48FE-80F7-1AA5532348F7}" srcOrd="2" destOrd="0" presId="urn:microsoft.com/office/officeart/2005/8/layout/orgChart1"/>
    <dgm:cxn modelId="{460F0234-6174-42E7-8F9F-69EB2442A7CB}" type="presParOf" srcId="{C4DF5936-3F23-442A-A236-8E5C1DD955CF}" destId="{FE0A3D24-BBD7-4E98-9B42-A15367A05AB1}" srcOrd="2" destOrd="0" presId="urn:microsoft.com/office/officeart/2005/8/layout/orgChart1"/>
    <dgm:cxn modelId="{F29A1A61-E9D9-48FD-94C6-7DAB621D3BE3}" type="presParOf" srcId="{E9602E28-FA5E-4057-B26B-EC2D579712CF}" destId="{71FDBF09-2A1D-48E9-9E70-AA957F5D5AF5}" srcOrd="6" destOrd="0" presId="urn:microsoft.com/office/officeart/2005/8/layout/orgChart1"/>
    <dgm:cxn modelId="{7BC40CCF-B379-494E-9922-8DA69B4CB5BF}" type="presParOf" srcId="{E9602E28-FA5E-4057-B26B-EC2D579712CF}" destId="{42D9B64E-1941-47A3-BD67-0A320557184A}" srcOrd="7" destOrd="0" presId="urn:microsoft.com/office/officeart/2005/8/layout/orgChart1"/>
    <dgm:cxn modelId="{37DD56E7-2E97-45F0-B8ED-F5E9AD56E4E7}" type="presParOf" srcId="{42D9B64E-1941-47A3-BD67-0A320557184A}" destId="{BD83E186-D3F0-41D6-BCDF-171ADCAF76E6}" srcOrd="0" destOrd="0" presId="urn:microsoft.com/office/officeart/2005/8/layout/orgChart1"/>
    <dgm:cxn modelId="{DD9AA087-1BB8-4DAC-8F58-8E5F59A7110B}" type="presParOf" srcId="{BD83E186-D3F0-41D6-BCDF-171ADCAF76E6}" destId="{AA1C20ED-1B93-422A-84B3-534154C32755}" srcOrd="0" destOrd="0" presId="urn:microsoft.com/office/officeart/2005/8/layout/orgChart1"/>
    <dgm:cxn modelId="{C462E3E0-3FB6-4260-A261-1E2E8463337F}" type="presParOf" srcId="{BD83E186-D3F0-41D6-BCDF-171ADCAF76E6}" destId="{CA0E0D3F-A2B9-4C22-AE1C-062AB68F128F}" srcOrd="1" destOrd="0" presId="urn:microsoft.com/office/officeart/2005/8/layout/orgChart1"/>
    <dgm:cxn modelId="{7381A17D-A9CA-467B-A12F-59CA5DB72F84}" type="presParOf" srcId="{42D9B64E-1941-47A3-BD67-0A320557184A}" destId="{E51AB375-45A8-4C9A-A3DB-0AD55A8F25DB}" srcOrd="1" destOrd="0" presId="urn:microsoft.com/office/officeart/2005/8/layout/orgChart1"/>
    <dgm:cxn modelId="{E29FFA8B-3EDA-4C1F-884F-0B309CCA3D59}" type="presParOf" srcId="{E51AB375-45A8-4C9A-A3DB-0AD55A8F25DB}" destId="{081A4671-9B6E-40B3-9798-FA5AB33F1446}" srcOrd="0" destOrd="0" presId="urn:microsoft.com/office/officeart/2005/8/layout/orgChart1"/>
    <dgm:cxn modelId="{64A9985B-4168-4F88-9F89-E257310F6441}" type="presParOf" srcId="{E51AB375-45A8-4C9A-A3DB-0AD55A8F25DB}" destId="{D36AF18A-4157-4F9F-9A5B-B02C18160317}" srcOrd="1" destOrd="0" presId="urn:microsoft.com/office/officeart/2005/8/layout/orgChart1"/>
    <dgm:cxn modelId="{5D3B56EC-565B-438A-92FE-A3274712AB92}" type="presParOf" srcId="{D36AF18A-4157-4F9F-9A5B-B02C18160317}" destId="{3887CAF5-230B-417A-81BD-78C6B091F978}" srcOrd="0" destOrd="0" presId="urn:microsoft.com/office/officeart/2005/8/layout/orgChart1"/>
    <dgm:cxn modelId="{73C9D917-212B-4A45-9477-3BFE17CF8B32}" type="presParOf" srcId="{3887CAF5-230B-417A-81BD-78C6B091F978}" destId="{79AE8042-F6E0-434B-98A5-DB7B8E8E1705}" srcOrd="0" destOrd="0" presId="urn:microsoft.com/office/officeart/2005/8/layout/orgChart1"/>
    <dgm:cxn modelId="{24684D6A-0104-4507-979E-DE5A29407996}" type="presParOf" srcId="{3887CAF5-230B-417A-81BD-78C6B091F978}" destId="{AD3A6AC9-51B6-4AAC-9E2D-3111B98D793B}" srcOrd="1" destOrd="0" presId="urn:microsoft.com/office/officeart/2005/8/layout/orgChart1"/>
    <dgm:cxn modelId="{AC0DC7BD-20C1-4F81-B01B-72C3E3305DCF}" type="presParOf" srcId="{D36AF18A-4157-4F9F-9A5B-B02C18160317}" destId="{8A005510-0161-4A16-9D94-0C2A7AD14D5B}" srcOrd="1" destOrd="0" presId="urn:microsoft.com/office/officeart/2005/8/layout/orgChart1"/>
    <dgm:cxn modelId="{3E86656D-F582-42A4-8721-CCA0B1F37D95}" type="presParOf" srcId="{D36AF18A-4157-4F9F-9A5B-B02C18160317}" destId="{972D6897-DAB4-43D2-9E33-6A96F3ED91D4}" srcOrd="2" destOrd="0" presId="urn:microsoft.com/office/officeart/2005/8/layout/orgChart1"/>
    <dgm:cxn modelId="{0D5C555B-7853-4376-ACB7-23D1482FF22A}" type="presParOf" srcId="{E51AB375-45A8-4C9A-A3DB-0AD55A8F25DB}" destId="{0C75E2D9-96DA-4838-AF2B-8AD63C756FEC}" srcOrd="2" destOrd="0" presId="urn:microsoft.com/office/officeart/2005/8/layout/orgChart1"/>
    <dgm:cxn modelId="{63739D19-27EB-4FE3-BC24-337E53DFF6DF}" type="presParOf" srcId="{E51AB375-45A8-4C9A-A3DB-0AD55A8F25DB}" destId="{B2F19A09-C219-49A0-AAA1-A59923AD44EC}" srcOrd="3" destOrd="0" presId="urn:microsoft.com/office/officeart/2005/8/layout/orgChart1"/>
    <dgm:cxn modelId="{2CBA6015-F657-427E-ADA1-5F25AE16769F}" type="presParOf" srcId="{B2F19A09-C219-49A0-AAA1-A59923AD44EC}" destId="{4C466733-642D-4FEC-ABC7-CB52E018A1C1}" srcOrd="0" destOrd="0" presId="urn:microsoft.com/office/officeart/2005/8/layout/orgChart1"/>
    <dgm:cxn modelId="{9AD704B4-C3E9-46F7-A219-5BF90C0B3549}" type="presParOf" srcId="{4C466733-642D-4FEC-ABC7-CB52E018A1C1}" destId="{AD41C75A-1BA1-4FFD-8FC1-27DBEC822569}" srcOrd="0" destOrd="0" presId="urn:microsoft.com/office/officeart/2005/8/layout/orgChart1"/>
    <dgm:cxn modelId="{D3F3D057-8740-447D-8BAF-B65F37D41AD3}" type="presParOf" srcId="{4C466733-642D-4FEC-ABC7-CB52E018A1C1}" destId="{EA88194F-EFBF-402F-B630-4BB095383E56}" srcOrd="1" destOrd="0" presId="urn:microsoft.com/office/officeart/2005/8/layout/orgChart1"/>
    <dgm:cxn modelId="{59CBD9F9-3005-4C8C-B2C4-8BDEE787C62F}" type="presParOf" srcId="{B2F19A09-C219-49A0-AAA1-A59923AD44EC}" destId="{724DC334-830F-4EED-A91A-45557AC9BFC5}" srcOrd="1" destOrd="0" presId="urn:microsoft.com/office/officeart/2005/8/layout/orgChart1"/>
    <dgm:cxn modelId="{3162E6ED-F5BB-45B2-AE91-FADDF327E8F7}" type="presParOf" srcId="{B2F19A09-C219-49A0-AAA1-A59923AD44EC}" destId="{1A9E28D1-5880-480A-AF26-45F8EB5A45F2}" srcOrd="2" destOrd="0" presId="urn:microsoft.com/office/officeart/2005/8/layout/orgChart1"/>
    <dgm:cxn modelId="{C7527799-0980-4334-90C6-56EF224BB05A}" type="presParOf" srcId="{E51AB375-45A8-4C9A-A3DB-0AD55A8F25DB}" destId="{FBDBF3F5-5BB1-4AF5-BC72-128382CBCB80}" srcOrd="4" destOrd="0" presId="urn:microsoft.com/office/officeart/2005/8/layout/orgChart1"/>
    <dgm:cxn modelId="{BBDBE0CE-F389-4867-84A5-08F0F1425C84}" type="presParOf" srcId="{E51AB375-45A8-4C9A-A3DB-0AD55A8F25DB}" destId="{369B1AF0-4B68-481D-9A00-E4CB61F46DA9}" srcOrd="5" destOrd="0" presId="urn:microsoft.com/office/officeart/2005/8/layout/orgChart1"/>
    <dgm:cxn modelId="{A1AFE6F0-3CBE-4102-87DA-6546127E6066}" type="presParOf" srcId="{369B1AF0-4B68-481D-9A00-E4CB61F46DA9}" destId="{9A8FE3BA-F989-4F44-B60B-0D94DBB1CE5C}" srcOrd="0" destOrd="0" presId="urn:microsoft.com/office/officeart/2005/8/layout/orgChart1"/>
    <dgm:cxn modelId="{2421F8D9-342B-4A26-ADBA-7AE2AA8F14FD}" type="presParOf" srcId="{9A8FE3BA-F989-4F44-B60B-0D94DBB1CE5C}" destId="{43FF30EE-DD0C-486F-A1EC-401C00939524}" srcOrd="0" destOrd="0" presId="urn:microsoft.com/office/officeart/2005/8/layout/orgChart1"/>
    <dgm:cxn modelId="{418B9D74-71F4-4F65-AA6B-1CD1FA74FD47}" type="presParOf" srcId="{9A8FE3BA-F989-4F44-B60B-0D94DBB1CE5C}" destId="{39D59999-F657-4B43-A15D-8FD5BF5D4CA9}" srcOrd="1" destOrd="0" presId="urn:microsoft.com/office/officeart/2005/8/layout/orgChart1"/>
    <dgm:cxn modelId="{961F9504-4987-422A-8611-C6C1387E3AB3}" type="presParOf" srcId="{369B1AF0-4B68-481D-9A00-E4CB61F46DA9}" destId="{B36767DF-524A-4557-83B7-F12E47E0FB16}" srcOrd="1" destOrd="0" presId="urn:microsoft.com/office/officeart/2005/8/layout/orgChart1"/>
    <dgm:cxn modelId="{D7668027-120B-48D8-8676-4C5B5800E734}" type="presParOf" srcId="{369B1AF0-4B68-481D-9A00-E4CB61F46DA9}" destId="{29A64329-32D6-45B8-9130-B1EF04F8D29F}" srcOrd="2" destOrd="0" presId="urn:microsoft.com/office/officeart/2005/8/layout/orgChart1"/>
    <dgm:cxn modelId="{50BF0632-890D-46E1-A45C-5A5A6FA0172E}" type="presParOf" srcId="{42D9B64E-1941-47A3-BD67-0A320557184A}" destId="{9DA59E17-0A27-4B91-8183-84395266E4DA}" srcOrd="2" destOrd="0" presId="urn:microsoft.com/office/officeart/2005/8/layout/orgChart1"/>
    <dgm:cxn modelId="{157749F6-A35D-45E9-95CE-3976FF9565B3}" type="presParOf" srcId="{04176237-0709-4C2B-B118-7580F4B7958F}" destId="{2C2D0789-B914-4332-8F88-08EDB4FEC1F4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427884A-CA15-415B-87FC-A4D5B7F2BD8F}" type="doc">
      <dgm:prSet loTypeId="urn:microsoft.com/office/officeart/2005/8/layout/orgChart1" loCatId="hierarchy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sk-SK"/>
        </a:p>
      </dgm:t>
    </dgm:pt>
    <dgm:pt modelId="{15118AA5-BE13-45F7-B9D5-97682FF83CDD}">
      <dgm:prSet phldrT="[Text]" custT="1"/>
      <dgm:spPr/>
      <dgm:t>
        <a:bodyPr/>
        <a:lstStyle/>
        <a:p>
          <a:r>
            <a:rPr lang="sk-SK" sz="2000" b="1" dirty="0" smtClean="0">
              <a:latin typeface="+mj-lt"/>
            </a:rPr>
            <a:t>Spoločnosť</a:t>
          </a:r>
          <a:endParaRPr lang="sk-SK" sz="2000" b="1" dirty="0">
            <a:latin typeface="+mj-lt"/>
          </a:endParaRPr>
        </a:p>
      </dgm:t>
    </dgm:pt>
    <dgm:pt modelId="{72596890-1985-4686-A21B-486D1B130703}" type="parTrans" cxnId="{3E1FDDD3-EE8F-4290-9C77-339BFB64CADB}">
      <dgm:prSet/>
      <dgm:spPr/>
      <dgm:t>
        <a:bodyPr/>
        <a:lstStyle/>
        <a:p>
          <a:endParaRPr lang="sk-SK" sz="2000" b="1">
            <a:latin typeface="+mj-lt"/>
          </a:endParaRPr>
        </a:p>
      </dgm:t>
    </dgm:pt>
    <dgm:pt modelId="{7F3C7FDC-2AD0-4FBF-A323-630DC8BC9274}" type="sibTrans" cxnId="{3E1FDDD3-EE8F-4290-9C77-339BFB64CADB}">
      <dgm:prSet/>
      <dgm:spPr/>
      <dgm:t>
        <a:bodyPr/>
        <a:lstStyle/>
        <a:p>
          <a:endParaRPr lang="sk-SK" sz="2000" b="1">
            <a:latin typeface="+mj-lt"/>
          </a:endParaRPr>
        </a:p>
      </dgm:t>
    </dgm:pt>
    <dgm:pt modelId="{5DB83092-849B-4875-A272-49D6C788A9B2}">
      <dgm:prSet phldrT="[Text]" custT="1"/>
      <dgm:spPr/>
      <dgm:t>
        <a:bodyPr/>
        <a:lstStyle/>
        <a:p>
          <a:r>
            <a:rPr lang="sk-SK" sz="2000" b="1" dirty="0" smtClean="0">
              <a:latin typeface="+mj-lt"/>
            </a:rPr>
            <a:t>Poľsko</a:t>
          </a:r>
          <a:endParaRPr lang="sk-SK" sz="2000" b="1" dirty="0">
            <a:latin typeface="+mj-lt"/>
          </a:endParaRPr>
        </a:p>
      </dgm:t>
    </dgm:pt>
    <dgm:pt modelId="{91A0FD1C-4293-4FC5-B35F-6B755A2AFF9F}" type="sibTrans" cxnId="{B5C58A18-00AD-4806-A9DD-ADB533C110D5}">
      <dgm:prSet/>
      <dgm:spPr/>
      <dgm:t>
        <a:bodyPr/>
        <a:lstStyle/>
        <a:p>
          <a:endParaRPr lang="sk-SK" sz="2000" b="1">
            <a:latin typeface="+mj-lt"/>
          </a:endParaRPr>
        </a:p>
      </dgm:t>
    </dgm:pt>
    <dgm:pt modelId="{C13B9F63-A6BB-4FF7-95DE-E057925E2C23}" type="parTrans" cxnId="{B5C58A18-00AD-4806-A9DD-ADB533C110D5}">
      <dgm:prSet/>
      <dgm:spPr/>
      <dgm:t>
        <a:bodyPr/>
        <a:lstStyle/>
        <a:p>
          <a:endParaRPr lang="sk-SK" sz="2000" b="1">
            <a:latin typeface="+mj-lt"/>
          </a:endParaRPr>
        </a:p>
      </dgm:t>
    </dgm:pt>
    <dgm:pt modelId="{B1AA8DF5-E1A7-4BF1-B039-54BE86818C9E}">
      <dgm:prSet phldrT="[Text]" custT="1"/>
      <dgm:spPr/>
      <dgm:t>
        <a:bodyPr/>
        <a:lstStyle/>
        <a:p>
          <a:r>
            <a:rPr lang="sk-SK" sz="2000" b="1" dirty="0" smtClean="0">
              <a:latin typeface="+mj-lt"/>
            </a:rPr>
            <a:t>Česká republika</a:t>
          </a:r>
          <a:endParaRPr lang="sk-SK" sz="2000" b="1" dirty="0">
            <a:latin typeface="+mj-lt"/>
          </a:endParaRPr>
        </a:p>
      </dgm:t>
    </dgm:pt>
    <dgm:pt modelId="{79329FAF-84D2-4196-8D42-D876028E1977}" type="sibTrans" cxnId="{D4850238-243C-4094-9F72-479879644DE9}">
      <dgm:prSet/>
      <dgm:spPr/>
      <dgm:t>
        <a:bodyPr/>
        <a:lstStyle/>
        <a:p>
          <a:endParaRPr lang="sk-SK" sz="2000" b="1">
            <a:latin typeface="+mj-lt"/>
          </a:endParaRPr>
        </a:p>
      </dgm:t>
    </dgm:pt>
    <dgm:pt modelId="{62B3C786-14D4-40D5-A724-9641508FCF0B}" type="parTrans" cxnId="{D4850238-243C-4094-9F72-479879644DE9}">
      <dgm:prSet/>
      <dgm:spPr/>
      <dgm:t>
        <a:bodyPr/>
        <a:lstStyle/>
        <a:p>
          <a:endParaRPr lang="sk-SK" sz="2000" b="1">
            <a:latin typeface="+mj-lt"/>
          </a:endParaRPr>
        </a:p>
      </dgm:t>
    </dgm:pt>
    <dgm:pt modelId="{8C5A8885-60A6-41B9-8178-98672E36D72E}">
      <dgm:prSet phldrT="[Text]" custT="1"/>
      <dgm:spPr/>
      <dgm:t>
        <a:bodyPr/>
        <a:lstStyle/>
        <a:p>
          <a:r>
            <a:rPr lang="sk-SK" sz="2000" b="1" dirty="0" smtClean="0">
              <a:latin typeface="+mj-lt"/>
            </a:rPr>
            <a:t>Slovensko</a:t>
          </a:r>
          <a:endParaRPr lang="sk-SK" sz="2000" b="1" dirty="0">
            <a:latin typeface="+mj-lt"/>
          </a:endParaRPr>
        </a:p>
      </dgm:t>
    </dgm:pt>
    <dgm:pt modelId="{326D7081-C7CC-46AA-8AD2-ED242A25FEC3}" type="sibTrans" cxnId="{77D6550C-49A5-44D5-94F5-7E2A134E52C2}">
      <dgm:prSet/>
      <dgm:spPr/>
      <dgm:t>
        <a:bodyPr/>
        <a:lstStyle/>
        <a:p>
          <a:endParaRPr lang="sk-SK" sz="2000" b="1">
            <a:latin typeface="+mj-lt"/>
          </a:endParaRPr>
        </a:p>
      </dgm:t>
    </dgm:pt>
    <dgm:pt modelId="{53E2FDAA-3CC8-4071-8B65-6A9CD1E7BA5A}" type="parTrans" cxnId="{77D6550C-49A5-44D5-94F5-7E2A134E52C2}">
      <dgm:prSet/>
      <dgm:spPr/>
      <dgm:t>
        <a:bodyPr/>
        <a:lstStyle/>
        <a:p>
          <a:endParaRPr lang="sk-SK" sz="2000" b="1">
            <a:latin typeface="+mj-lt"/>
          </a:endParaRPr>
        </a:p>
      </dgm:t>
    </dgm:pt>
    <dgm:pt modelId="{42125C2B-6229-47D3-A0C1-F1EC818294F7}">
      <dgm:prSet phldrT="[Text]" custT="1"/>
      <dgm:spPr/>
      <dgm:t>
        <a:bodyPr/>
        <a:lstStyle/>
        <a:p>
          <a:r>
            <a:rPr lang="sk-SK" sz="2000" b="1" dirty="0" smtClean="0">
              <a:latin typeface="+mj-lt"/>
            </a:rPr>
            <a:t>Košice</a:t>
          </a:r>
          <a:endParaRPr lang="sk-SK" sz="2000" b="1" dirty="0">
            <a:latin typeface="+mj-lt"/>
          </a:endParaRPr>
        </a:p>
      </dgm:t>
    </dgm:pt>
    <dgm:pt modelId="{F512F4C6-9904-4C58-A258-F6EDC3AC783D}" type="parTrans" cxnId="{2DD80DD1-427A-44D0-83CA-2F5689E683FE}">
      <dgm:prSet/>
      <dgm:spPr/>
      <dgm:t>
        <a:bodyPr/>
        <a:lstStyle/>
        <a:p>
          <a:endParaRPr lang="sk-SK" sz="2000" b="1">
            <a:latin typeface="+mj-lt"/>
          </a:endParaRPr>
        </a:p>
      </dgm:t>
    </dgm:pt>
    <dgm:pt modelId="{9D22E817-BCB2-4600-9698-36C9F2973B7F}" type="sibTrans" cxnId="{2DD80DD1-427A-44D0-83CA-2F5689E683FE}">
      <dgm:prSet/>
      <dgm:spPr/>
      <dgm:t>
        <a:bodyPr/>
        <a:lstStyle/>
        <a:p>
          <a:endParaRPr lang="sk-SK" sz="2000" b="1">
            <a:latin typeface="+mj-lt"/>
          </a:endParaRPr>
        </a:p>
      </dgm:t>
    </dgm:pt>
    <dgm:pt modelId="{44783F68-5B43-4CB9-8060-07A4BE7D3FF0}">
      <dgm:prSet phldrT="[Text]" custT="1"/>
      <dgm:spPr/>
      <dgm:t>
        <a:bodyPr/>
        <a:lstStyle/>
        <a:p>
          <a:r>
            <a:rPr lang="sk-SK" sz="2000" b="1" dirty="0" smtClean="0">
              <a:latin typeface="+mj-lt"/>
            </a:rPr>
            <a:t>Žilina</a:t>
          </a:r>
          <a:endParaRPr lang="sk-SK" sz="2000" b="1" dirty="0">
            <a:latin typeface="+mj-lt"/>
          </a:endParaRPr>
        </a:p>
      </dgm:t>
    </dgm:pt>
    <dgm:pt modelId="{CE133564-E75B-49EE-B41C-D6239BE5BEF6}" type="parTrans" cxnId="{CA49DE6D-40E0-464D-8862-9291F202F87C}">
      <dgm:prSet/>
      <dgm:spPr/>
      <dgm:t>
        <a:bodyPr/>
        <a:lstStyle/>
        <a:p>
          <a:endParaRPr lang="sk-SK" sz="2000" b="1">
            <a:latin typeface="+mj-lt"/>
          </a:endParaRPr>
        </a:p>
      </dgm:t>
    </dgm:pt>
    <dgm:pt modelId="{84917CAC-00B4-4276-96AF-8EF23F88656E}" type="sibTrans" cxnId="{CA49DE6D-40E0-464D-8862-9291F202F87C}">
      <dgm:prSet/>
      <dgm:spPr/>
      <dgm:t>
        <a:bodyPr/>
        <a:lstStyle/>
        <a:p>
          <a:endParaRPr lang="sk-SK" sz="2000" b="1">
            <a:latin typeface="+mj-lt"/>
          </a:endParaRPr>
        </a:p>
      </dgm:t>
    </dgm:pt>
    <dgm:pt modelId="{A117D301-9BBF-407F-B26C-021B5292117C}">
      <dgm:prSet phldrT="[Text]" custT="1"/>
      <dgm:spPr/>
      <dgm:t>
        <a:bodyPr/>
        <a:lstStyle/>
        <a:p>
          <a:r>
            <a:rPr lang="sk-SK" sz="2000" b="1" dirty="0" smtClean="0">
              <a:latin typeface="+mj-lt"/>
            </a:rPr>
            <a:t>Bratislava</a:t>
          </a:r>
          <a:endParaRPr lang="sk-SK" sz="2000" b="1" dirty="0">
            <a:latin typeface="+mj-lt"/>
          </a:endParaRPr>
        </a:p>
      </dgm:t>
    </dgm:pt>
    <dgm:pt modelId="{94AAB945-5C43-4CA9-9AAB-C9C4913EFA54}" type="parTrans" cxnId="{40C84CFD-6429-4D02-80D7-04025C2AA1E2}">
      <dgm:prSet/>
      <dgm:spPr/>
      <dgm:t>
        <a:bodyPr/>
        <a:lstStyle/>
        <a:p>
          <a:endParaRPr lang="sk-SK" sz="2000" b="1">
            <a:latin typeface="+mj-lt"/>
          </a:endParaRPr>
        </a:p>
      </dgm:t>
    </dgm:pt>
    <dgm:pt modelId="{429EFC74-EAE2-494E-ADBB-462C80085A84}" type="sibTrans" cxnId="{40C84CFD-6429-4D02-80D7-04025C2AA1E2}">
      <dgm:prSet/>
      <dgm:spPr/>
      <dgm:t>
        <a:bodyPr/>
        <a:lstStyle/>
        <a:p>
          <a:endParaRPr lang="sk-SK" sz="2000" b="1">
            <a:latin typeface="+mj-lt"/>
          </a:endParaRPr>
        </a:p>
      </dgm:t>
    </dgm:pt>
    <dgm:pt modelId="{C78FE9CF-B192-470C-BA1B-3DDD47435F4B}">
      <dgm:prSet phldrT="[Text]" custT="1"/>
      <dgm:spPr/>
      <dgm:t>
        <a:bodyPr/>
        <a:lstStyle/>
        <a:p>
          <a:r>
            <a:rPr lang="sk-SK" sz="2000" b="1" dirty="0" smtClean="0">
              <a:latin typeface="+mj-lt"/>
            </a:rPr>
            <a:t>Brno</a:t>
          </a:r>
          <a:endParaRPr lang="sk-SK" sz="2000" b="1" dirty="0">
            <a:latin typeface="+mj-lt"/>
          </a:endParaRPr>
        </a:p>
      </dgm:t>
    </dgm:pt>
    <dgm:pt modelId="{9B4691F7-D7EE-4815-9E98-0D327857CAAF}" type="parTrans" cxnId="{B6BCC71C-3219-402F-900B-987D6115A5DB}">
      <dgm:prSet/>
      <dgm:spPr/>
      <dgm:t>
        <a:bodyPr/>
        <a:lstStyle/>
        <a:p>
          <a:endParaRPr lang="sk-SK" sz="2000" b="1">
            <a:latin typeface="+mj-lt"/>
          </a:endParaRPr>
        </a:p>
      </dgm:t>
    </dgm:pt>
    <dgm:pt modelId="{2C94D1C9-A453-4A95-84A7-ED521BA9DA17}" type="sibTrans" cxnId="{B6BCC71C-3219-402F-900B-987D6115A5DB}">
      <dgm:prSet/>
      <dgm:spPr/>
      <dgm:t>
        <a:bodyPr/>
        <a:lstStyle/>
        <a:p>
          <a:endParaRPr lang="sk-SK" sz="2000" b="1">
            <a:latin typeface="+mj-lt"/>
          </a:endParaRPr>
        </a:p>
      </dgm:t>
    </dgm:pt>
    <dgm:pt modelId="{29CA6278-53EA-4A04-A3E1-65FAD741A31E}">
      <dgm:prSet phldrT="[Text]" custT="1"/>
      <dgm:spPr/>
      <dgm:t>
        <a:bodyPr/>
        <a:lstStyle/>
        <a:p>
          <a:r>
            <a:rPr lang="sk-SK" sz="2000" b="1" dirty="0" smtClean="0">
              <a:latin typeface="+mj-lt"/>
            </a:rPr>
            <a:t>Ostrava</a:t>
          </a:r>
          <a:endParaRPr lang="sk-SK" sz="2000" b="1" dirty="0">
            <a:latin typeface="+mj-lt"/>
          </a:endParaRPr>
        </a:p>
      </dgm:t>
    </dgm:pt>
    <dgm:pt modelId="{99AB0E9A-EFAA-4B68-ABA4-DB9872AD59BA}" type="parTrans" cxnId="{B8F1BFC6-0B05-4691-AF84-46FD00750566}">
      <dgm:prSet/>
      <dgm:spPr/>
      <dgm:t>
        <a:bodyPr/>
        <a:lstStyle/>
        <a:p>
          <a:endParaRPr lang="sk-SK" sz="2000" b="1">
            <a:latin typeface="+mj-lt"/>
          </a:endParaRPr>
        </a:p>
      </dgm:t>
    </dgm:pt>
    <dgm:pt modelId="{1F4C3E65-425C-4C86-9E71-6D89EE300180}" type="sibTrans" cxnId="{B8F1BFC6-0B05-4691-AF84-46FD00750566}">
      <dgm:prSet/>
      <dgm:spPr/>
      <dgm:t>
        <a:bodyPr/>
        <a:lstStyle/>
        <a:p>
          <a:endParaRPr lang="sk-SK" sz="2000" b="1">
            <a:latin typeface="+mj-lt"/>
          </a:endParaRPr>
        </a:p>
      </dgm:t>
    </dgm:pt>
    <dgm:pt modelId="{8884A127-AD43-4818-96EC-5BDA60620F94}">
      <dgm:prSet phldrT="[Text]" custT="1"/>
      <dgm:spPr/>
      <dgm:t>
        <a:bodyPr/>
        <a:lstStyle/>
        <a:p>
          <a:r>
            <a:rPr lang="sk-SK" sz="2000" b="1" dirty="0" smtClean="0">
              <a:latin typeface="+mj-lt"/>
            </a:rPr>
            <a:t>Praha</a:t>
          </a:r>
          <a:endParaRPr lang="sk-SK" sz="2000" b="1" dirty="0">
            <a:latin typeface="+mj-lt"/>
          </a:endParaRPr>
        </a:p>
      </dgm:t>
    </dgm:pt>
    <dgm:pt modelId="{8C6C8D88-A80C-4059-AC68-E084288EE188}" type="parTrans" cxnId="{4ABEBF41-DB3C-4B19-AF9D-69A01F89451E}">
      <dgm:prSet/>
      <dgm:spPr/>
      <dgm:t>
        <a:bodyPr/>
        <a:lstStyle/>
        <a:p>
          <a:endParaRPr lang="sk-SK" sz="2000" b="1">
            <a:latin typeface="+mj-lt"/>
          </a:endParaRPr>
        </a:p>
      </dgm:t>
    </dgm:pt>
    <dgm:pt modelId="{1203FD1D-6A02-414D-AC39-C50464327405}" type="sibTrans" cxnId="{4ABEBF41-DB3C-4B19-AF9D-69A01F89451E}">
      <dgm:prSet/>
      <dgm:spPr/>
      <dgm:t>
        <a:bodyPr/>
        <a:lstStyle/>
        <a:p>
          <a:endParaRPr lang="sk-SK" sz="2000" b="1">
            <a:latin typeface="+mj-lt"/>
          </a:endParaRPr>
        </a:p>
      </dgm:t>
    </dgm:pt>
    <dgm:pt modelId="{2E3194AC-822C-41AD-A636-41A53AE1173C}">
      <dgm:prSet phldrT="[Text]" custT="1"/>
      <dgm:spPr/>
      <dgm:t>
        <a:bodyPr/>
        <a:lstStyle/>
        <a:p>
          <a:r>
            <a:rPr lang="sk-SK" sz="2000" b="1" dirty="0" smtClean="0">
              <a:latin typeface="+mj-lt"/>
            </a:rPr>
            <a:t>Varšava</a:t>
          </a:r>
          <a:endParaRPr lang="sk-SK" sz="2000" b="1" dirty="0">
            <a:latin typeface="+mj-lt"/>
          </a:endParaRPr>
        </a:p>
      </dgm:t>
    </dgm:pt>
    <dgm:pt modelId="{6034BCC3-7D37-45E1-B8CD-45F163572C15}" type="parTrans" cxnId="{DE91BE45-41F3-4695-A5B4-ED3D881F0124}">
      <dgm:prSet/>
      <dgm:spPr/>
      <dgm:t>
        <a:bodyPr/>
        <a:lstStyle/>
        <a:p>
          <a:endParaRPr lang="sk-SK" sz="2000" b="1">
            <a:latin typeface="+mj-lt"/>
          </a:endParaRPr>
        </a:p>
      </dgm:t>
    </dgm:pt>
    <dgm:pt modelId="{D0F91235-BD57-48B8-B398-6722E20E8339}" type="sibTrans" cxnId="{DE91BE45-41F3-4695-A5B4-ED3D881F0124}">
      <dgm:prSet/>
      <dgm:spPr/>
      <dgm:t>
        <a:bodyPr/>
        <a:lstStyle/>
        <a:p>
          <a:endParaRPr lang="sk-SK" sz="2000" b="1">
            <a:latin typeface="+mj-lt"/>
          </a:endParaRPr>
        </a:p>
      </dgm:t>
    </dgm:pt>
    <dgm:pt modelId="{26F69D40-3900-4CD3-AB7E-D7D1C328B74D}">
      <dgm:prSet phldrT="[Text]" custT="1"/>
      <dgm:spPr/>
      <dgm:t>
        <a:bodyPr/>
        <a:lstStyle/>
        <a:p>
          <a:r>
            <a:rPr lang="sk-SK" sz="2000" b="1" dirty="0" smtClean="0">
              <a:latin typeface="+mj-lt"/>
            </a:rPr>
            <a:t>Krakov</a:t>
          </a:r>
          <a:endParaRPr lang="sk-SK" sz="2000" b="1" dirty="0">
            <a:latin typeface="+mj-lt"/>
          </a:endParaRPr>
        </a:p>
      </dgm:t>
    </dgm:pt>
    <dgm:pt modelId="{03C9E51F-D7F1-4597-B644-B4F4B259B129}" type="parTrans" cxnId="{3A9364E3-B73B-4A04-BC4F-9D4B8B3A4D99}">
      <dgm:prSet/>
      <dgm:spPr/>
      <dgm:t>
        <a:bodyPr/>
        <a:lstStyle/>
        <a:p>
          <a:endParaRPr lang="sk-SK" sz="2000" b="1">
            <a:latin typeface="+mj-lt"/>
          </a:endParaRPr>
        </a:p>
      </dgm:t>
    </dgm:pt>
    <dgm:pt modelId="{1E9152F7-E0A8-497E-9406-CE93FC3313D5}" type="sibTrans" cxnId="{3A9364E3-B73B-4A04-BC4F-9D4B8B3A4D99}">
      <dgm:prSet/>
      <dgm:spPr/>
      <dgm:t>
        <a:bodyPr/>
        <a:lstStyle/>
        <a:p>
          <a:endParaRPr lang="sk-SK" sz="2000" b="1">
            <a:latin typeface="+mj-lt"/>
          </a:endParaRPr>
        </a:p>
      </dgm:t>
    </dgm:pt>
    <dgm:pt modelId="{CB286814-6FD4-49F7-AA7B-B0F2BA100202}">
      <dgm:prSet phldrT="[Text]" custT="1"/>
      <dgm:spPr/>
      <dgm:t>
        <a:bodyPr/>
        <a:lstStyle/>
        <a:p>
          <a:r>
            <a:rPr lang="sk-SK" sz="2000" b="1" dirty="0" err="1" smtClean="0">
              <a:latin typeface="+mj-lt"/>
            </a:rPr>
            <a:t>Mikolow</a:t>
          </a:r>
          <a:endParaRPr lang="sk-SK" sz="2000" b="1" dirty="0">
            <a:latin typeface="+mj-lt"/>
          </a:endParaRPr>
        </a:p>
      </dgm:t>
    </dgm:pt>
    <dgm:pt modelId="{47085B4F-098C-480E-825F-B586E083CD32}" type="parTrans" cxnId="{C0CE7A0A-4DBE-45D9-BC78-B7E027E94AFA}">
      <dgm:prSet/>
      <dgm:spPr/>
      <dgm:t>
        <a:bodyPr/>
        <a:lstStyle/>
        <a:p>
          <a:endParaRPr lang="sk-SK" sz="2000" b="1">
            <a:latin typeface="+mj-lt"/>
          </a:endParaRPr>
        </a:p>
      </dgm:t>
    </dgm:pt>
    <dgm:pt modelId="{54C41CC5-9F2D-4449-9F88-C81796499FAB}" type="sibTrans" cxnId="{C0CE7A0A-4DBE-45D9-BC78-B7E027E94AFA}">
      <dgm:prSet/>
      <dgm:spPr/>
      <dgm:t>
        <a:bodyPr/>
        <a:lstStyle/>
        <a:p>
          <a:endParaRPr lang="sk-SK" sz="2000" b="1">
            <a:latin typeface="+mj-lt"/>
          </a:endParaRPr>
        </a:p>
      </dgm:t>
    </dgm:pt>
    <dgm:pt modelId="{56BC1497-3BB3-4602-9507-16D978EDA07B}" type="pres">
      <dgm:prSet presAssocID="{1427884A-CA15-415B-87FC-A4D5B7F2BD8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sk-SK"/>
        </a:p>
      </dgm:t>
    </dgm:pt>
    <dgm:pt modelId="{958E6BB0-0305-43B9-962E-A923C4D0E086}" type="pres">
      <dgm:prSet presAssocID="{15118AA5-BE13-45F7-B9D5-97682FF83CDD}" presName="hierRoot1" presStyleCnt="0">
        <dgm:presLayoutVars>
          <dgm:hierBranch val="init"/>
        </dgm:presLayoutVars>
      </dgm:prSet>
      <dgm:spPr/>
    </dgm:pt>
    <dgm:pt modelId="{D6C46185-B303-47E7-AA7D-7448A213FD9E}" type="pres">
      <dgm:prSet presAssocID="{15118AA5-BE13-45F7-B9D5-97682FF83CDD}" presName="rootComposite1" presStyleCnt="0"/>
      <dgm:spPr/>
    </dgm:pt>
    <dgm:pt modelId="{914EE793-4503-42F4-9BB9-47CEFBA3F408}" type="pres">
      <dgm:prSet presAssocID="{15118AA5-BE13-45F7-B9D5-97682FF83CDD}" presName="rootText1" presStyleLbl="node0" presStyleIdx="0" presStyleCnt="1" custScaleX="120750">
        <dgm:presLayoutVars>
          <dgm:chPref val="3"/>
        </dgm:presLayoutVars>
      </dgm:prSet>
      <dgm:spPr>
        <a:prstGeom prst="roundRect">
          <a:avLst/>
        </a:prstGeom>
      </dgm:spPr>
      <dgm:t>
        <a:bodyPr/>
        <a:lstStyle/>
        <a:p>
          <a:endParaRPr lang="sk-SK"/>
        </a:p>
      </dgm:t>
    </dgm:pt>
    <dgm:pt modelId="{C33A866B-FD81-45F9-A67D-6709ADADF275}" type="pres">
      <dgm:prSet presAssocID="{15118AA5-BE13-45F7-B9D5-97682FF83CDD}" presName="rootConnector1" presStyleLbl="node1" presStyleIdx="0" presStyleCnt="0"/>
      <dgm:spPr/>
      <dgm:t>
        <a:bodyPr/>
        <a:lstStyle/>
        <a:p>
          <a:endParaRPr lang="sk-SK"/>
        </a:p>
      </dgm:t>
    </dgm:pt>
    <dgm:pt modelId="{F1D120CA-858A-4D17-AF9C-FABE69B9B787}" type="pres">
      <dgm:prSet presAssocID="{15118AA5-BE13-45F7-B9D5-97682FF83CDD}" presName="hierChild2" presStyleCnt="0"/>
      <dgm:spPr/>
    </dgm:pt>
    <dgm:pt modelId="{2097C42A-40CA-44CC-903E-3F55FC062737}" type="pres">
      <dgm:prSet presAssocID="{53E2FDAA-3CC8-4071-8B65-6A9CD1E7BA5A}" presName="Name37" presStyleLbl="parChTrans1D2" presStyleIdx="0" presStyleCnt="3"/>
      <dgm:spPr/>
      <dgm:t>
        <a:bodyPr/>
        <a:lstStyle/>
        <a:p>
          <a:endParaRPr lang="sk-SK"/>
        </a:p>
      </dgm:t>
    </dgm:pt>
    <dgm:pt modelId="{F24D8264-17CF-4179-B667-7DB70E11A660}" type="pres">
      <dgm:prSet presAssocID="{8C5A8885-60A6-41B9-8178-98672E36D72E}" presName="hierRoot2" presStyleCnt="0">
        <dgm:presLayoutVars>
          <dgm:hierBranch val="init"/>
        </dgm:presLayoutVars>
      </dgm:prSet>
      <dgm:spPr/>
    </dgm:pt>
    <dgm:pt modelId="{AADAB5AA-3B38-46D8-BCB8-2E7BD06325EE}" type="pres">
      <dgm:prSet presAssocID="{8C5A8885-60A6-41B9-8178-98672E36D72E}" presName="rootComposite" presStyleCnt="0"/>
      <dgm:spPr/>
    </dgm:pt>
    <dgm:pt modelId="{9691EF19-499B-4D30-9640-7FB921A5B049}" type="pres">
      <dgm:prSet presAssocID="{8C5A8885-60A6-41B9-8178-98672E36D72E}" presName="rootText" presStyleLbl="node2" presStyleIdx="0" presStyleCnt="3" custLinFactNeighborX="-65179">
        <dgm:presLayoutVars>
          <dgm:chPref val="3"/>
        </dgm:presLayoutVars>
      </dgm:prSet>
      <dgm:spPr>
        <a:prstGeom prst="roundRect">
          <a:avLst/>
        </a:prstGeom>
      </dgm:spPr>
      <dgm:t>
        <a:bodyPr/>
        <a:lstStyle/>
        <a:p>
          <a:endParaRPr lang="sk-SK"/>
        </a:p>
      </dgm:t>
    </dgm:pt>
    <dgm:pt modelId="{EF7F53A8-4C7D-4A3A-AD60-16B98D53C9EF}" type="pres">
      <dgm:prSet presAssocID="{8C5A8885-60A6-41B9-8178-98672E36D72E}" presName="rootConnector" presStyleLbl="node2" presStyleIdx="0" presStyleCnt="3"/>
      <dgm:spPr/>
      <dgm:t>
        <a:bodyPr/>
        <a:lstStyle/>
        <a:p>
          <a:endParaRPr lang="sk-SK"/>
        </a:p>
      </dgm:t>
    </dgm:pt>
    <dgm:pt modelId="{DF20E223-DE8A-44BA-B14A-D873A5DC9D49}" type="pres">
      <dgm:prSet presAssocID="{8C5A8885-60A6-41B9-8178-98672E36D72E}" presName="hierChild4" presStyleCnt="0"/>
      <dgm:spPr/>
    </dgm:pt>
    <dgm:pt modelId="{B536D48B-5EC8-486D-B0B4-0C4FDB8FE61E}" type="pres">
      <dgm:prSet presAssocID="{F512F4C6-9904-4C58-A258-F6EDC3AC783D}" presName="Name37" presStyleLbl="parChTrans1D3" presStyleIdx="0" presStyleCnt="9"/>
      <dgm:spPr/>
      <dgm:t>
        <a:bodyPr/>
        <a:lstStyle/>
        <a:p>
          <a:endParaRPr lang="sk-SK"/>
        </a:p>
      </dgm:t>
    </dgm:pt>
    <dgm:pt modelId="{69944A56-46EB-437A-A7F1-1530E94EACA8}" type="pres">
      <dgm:prSet presAssocID="{42125C2B-6229-47D3-A0C1-F1EC818294F7}" presName="hierRoot2" presStyleCnt="0">
        <dgm:presLayoutVars>
          <dgm:hierBranch val="init"/>
        </dgm:presLayoutVars>
      </dgm:prSet>
      <dgm:spPr/>
    </dgm:pt>
    <dgm:pt modelId="{4B844DE4-6CAF-424C-BE52-B0599CB75145}" type="pres">
      <dgm:prSet presAssocID="{42125C2B-6229-47D3-A0C1-F1EC818294F7}" presName="rootComposite" presStyleCnt="0"/>
      <dgm:spPr/>
    </dgm:pt>
    <dgm:pt modelId="{46A90689-EFF8-478D-87DD-DB338C7FDDBB}" type="pres">
      <dgm:prSet presAssocID="{42125C2B-6229-47D3-A0C1-F1EC818294F7}" presName="rootText" presStyleLbl="node3" presStyleIdx="0" presStyleCnt="9" custLinFactNeighborX="-57194">
        <dgm:presLayoutVars>
          <dgm:chPref val="3"/>
        </dgm:presLayoutVars>
      </dgm:prSet>
      <dgm:spPr>
        <a:prstGeom prst="roundRect">
          <a:avLst/>
        </a:prstGeom>
      </dgm:spPr>
      <dgm:t>
        <a:bodyPr/>
        <a:lstStyle/>
        <a:p>
          <a:endParaRPr lang="sk-SK"/>
        </a:p>
      </dgm:t>
    </dgm:pt>
    <dgm:pt modelId="{AD0BB109-9AF3-4899-84DD-3368DB55FFB0}" type="pres">
      <dgm:prSet presAssocID="{42125C2B-6229-47D3-A0C1-F1EC818294F7}" presName="rootConnector" presStyleLbl="node3" presStyleIdx="0" presStyleCnt="9"/>
      <dgm:spPr/>
      <dgm:t>
        <a:bodyPr/>
        <a:lstStyle/>
        <a:p>
          <a:endParaRPr lang="sk-SK"/>
        </a:p>
      </dgm:t>
    </dgm:pt>
    <dgm:pt modelId="{B300EC81-40D3-4E7F-921B-185B474948F5}" type="pres">
      <dgm:prSet presAssocID="{42125C2B-6229-47D3-A0C1-F1EC818294F7}" presName="hierChild4" presStyleCnt="0"/>
      <dgm:spPr/>
    </dgm:pt>
    <dgm:pt modelId="{E1557A8D-219C-40EE-99DA-8A5774806E97}" type="pres">
      <dgm:prSet presAssocID="{42125C2B-6229-47D3-A0C1-F1EC818294F7}" presName="hierChild5" presStyleCnt="0"/>
      <dgm:spPr/>
    </dgm:pt>
    <dgm:pt modelId="{047DEA21-4660-43D6-B46B-C97322ECC3AD}" type="pres">
      <dgm:prSet presAssocID="{CE133564-E75B-49EE-B41C-D6239BE5BEF6}" presName="Name37" presStyleLbl="parChTrans1D3" presStyleIdx="1" presStyleCnt="9"/>
      <dgm:spPr/>
      <dgm:t>
        <a:bodyPr/>
        <a:lstStyle/>
        <a:p>
          <a:endParaRPr lang="sk-SK"/>
        </a:p>
      </dgm:t>
    </dgm:pt>
    <dgm:pt modelId="{7B0CB9A0-555A-4010-A254-A007AC3D1E36}" type="pres">
      <dgm:prSet presAssocID="{44783F68-5B43-4CB9-8060-07A4BE7D3FF0}" presName="hierRoot2" presStyleCnt="0">
        <dgm:presLayoutVars>
          <dgm:hierBranch val="init"/>
        </dgm:presLayoutVars>
      </dgm:prSet>
      <dgm:spPr/>
    </dgm:pt>
    <dgm:pt modelId="{7949BB21-58C6-4DB4-ACAA-3956B624867B}" type="pres">
      <dgm:prSet presAssocID="{44783F68-5B43-4CB9-8060-07A4BE7D3FF0}" presName="rootComposite" presStyleCnt="0"/>
      <dgm:spPr/>
    </dgm:pt>
    <dgm:pt modelId="{72C5394D-0A55-400F-8EAB-1715C88DDECE}" type="pres">
      <dgm:prSet presAssocID="{44783F68-5B43-4CB9-8060-07A4BE7D3FF0}" presName="rootText" presStyleLbl="node3" presStyleIdx="1" presStyleCnt="9" custLinFactNeighborX="-57194">
        <dgm:presLayoutVars>
          <dgm:chPref val="3"/>
        </dgm:presLayoutVars>
      </dgm:prSet>
      <dgm:spPr>
        <a:prstGeom prst="roundRect">
          <a:avLst/>
        </a:prstGeom>
      </dgm:spPr>
      <dgm:t>
        <a:bodyPr/>
        <a:lstStyle/>
        <a:p>
          <a:endParaRPr lang="sk-SK"/>
        </a:p>
      </dgm:t>
    </dgm:pt>
    <dgm:pt modelId="{172477E8-C326-463C-8C1D-43A287CB8B0D}" type="pres">
      <dgm:prSet presAssocID="{44783F68-5B43-4CB9-8060-07A4BE7D3FF0}" presName="rootConnector" presStyleLbl="node3" presStyleIdx="1" presStyleCnt="9"/>
      <dgm:spPr/>
      <dgm:t>
        <a:bodyPr/>
        <a:lstStyle/>
        <a:p>
          <a:endParaRPr lang="sk-SK"/>
        </a:p>
      </dgm:t>
    </dgm:pt>
    <dgm:pt modelId="{4E748683-2547-4C05-9A98-19B7047AB585}" type="pres">
      <dgm:prSet presAssocID="{44783F68-5B43-4CB9-8060-07A4BE7D3FF0}" presName="hierChild4" presStyleCnt="0"/>
      <dgm:spPr/>
    </dgm:pt>
    <dgm:pt modelId="{23F3E85E-1CDB-4E9B-9CF5-395C3C916C59}" type="pres">
      <dgm:prSet presAssocID="{44783F68-5B43-4CB9-8060-07A4BE7D3FF0}" presName="hierChild5" presStyleCnt="0"/>
      <dgm:spPr/>
    </dgm:pt>
    <dgm:pt modelId="{BED27D32-DA4D-4A26-B365-D45992196628}" type="pres">
      <dgm:prSet presAssocID="{94AAB945-5C43-4CA9-9AAB-C9C4913EFA54}" presName="Name37" presStyleLbl="parChTrans1D3" presStyleIdx="2" presStyleCnt="9"/>
      <dgm:spPr/>
      <dgm:t>
        <a:bodyPr/>
        <a:lstStyle/>
        <a:p>
          <a:endParaRPr lang="sk-SK"/>
        </a:p>
      </dgm:t>
    </dgm:pt>
    <dgm:pt modelId="{334D8E8A-EC8F-4D5E-AB7D-F4D8BAD5D311}" type="pres">
      <dgm:prSet presAssocID="{A117D301-9BBF-407F-B26C-021B5292117C}" presName="hierRoot2" presStyleCnt="0">
        <dgm:presLayoutVars>
          <dgm:hierBranch val="init"/>
        </dgm:presLayoutVars>
      </dgm:prSet>
      <dgm:spPr/>
    </dgm:pt>
    <dgm:pt modelId="{CE93C807-0FB6-46AD-8C53-24843C266787}" type="pres">
      <dgm:prSet presAssocID="{A117D301-9BBF-407F-B26C-021B5292117C}" presName="rootComposite" presStyleCnt="0"/>
      <dgm:spPr/>
    </dgm:pt>
    <dgm:pt modelId="{D620A027-7DB8-47AC-BD11-14A844497844}" type="pres">
      <dgm:prSet presAssocID="{A117D301-9BBF-407F-B26C-021B5292117C}" presName="rootText" presStyleLbl="node3" presStyleIdx="2" presStyleCnt="9" custLinFactNeighborX="-57195">
        <dgm:presLayoutVars>
          <dgm:chPref val="3"/>
        </dgm:presLayoutVars>
      </dgm:prSet>
      <dgm:spPr>
        <a:prstGeom prst="roundRect">
          <a:avLst/>
        </a:prstGeom>
      </dgm:spPr>
      <dgm:t>
        <a:bodyPr/>
        <a:lstStyle/>
        <a:p>
          <a:endParaRPr lang="sk-SK"/>
        </a:p>
      </dgm:t>
    </dgm:pt>
    <dgm:pt modelId="{3E791AA6-B94D-40ED-B74B-3552E4B4DCAB}" type="pres">
      <dgm:prSet presAssocID="{A117D301-9BBF-407F-B26C-021B5292117C}" presName="rootConnector" presStyleLbl="node3" presStyleIdx="2" presStyleCnt="9"/>
      <dgm:spPr/>
      <dgm:t>
        <a:bodyPr/>
        <a:lstStyle/>
        <a:p>
          <a:endParaRPr lang="sk-SK"/>
        </a:p>
      </dgm:t>
    </dgm:pt>
    <dgm:pt modelId="{251CCD39-0B93-4F72-8DFD-C4A36C2C04C4}" type="pres">
      <dgm:prSet presAssocID="{A117D301-9BBF-407F-B26C-021B5292117C}" presName="hierChild4" presStyleCnt="0"/>
      <dgm:spPr/>
    </dgm:pt>
    <dgm:pt modelId="{C3F497D6-C8FA-4990-8A3A-B51A6D66E17D}" type="pres">
      <dgm:prSet presAssocID="{A117D301-9BBF-407F-B26C-021B5292117C}" presName="hierChild5" presStyleCnt="0"/>
      <dgm:spPr/>
    </dgm:pt>
    <dgm:pt modelId="{33D55ECF-144B-4DBC-B6A8-B7CA56F927CA}" type="pres">
      <dgm:prSet presAssocID="{8C5A8885-60A6-41B9-8178-98672E36D72E}" presName="hierChild5" presStyleCnt="0"/>
      <dgm:spPr/>
    </dgm:pt>
    <dgm:pt modelId="{E046E9D0-627D-41CF-A987-88461F218EE0}" type="pres">
      <dgm:prSet presAssocID="{62B3C786-14D4-40D5-A724-9641508FCF0B}" presName="Name37" presStyleLbl="parChTrans1D2" presStyleIdx="1" presStyleCnt="3"/>
      <dgm:spPr/>
      <dgm:t>
        <a:bodyPr/>
        <a:lstStyle/>
        <a:p>
          <a:endParaRPr lang="sk-SK"/>
        </a:p>
      </dgm:t>
    </dgm:pt>
    <dgm:pt modelId="{1C532331-7558-48F3-87BB-D6BB7EADFE53}" type="pres">
      <dgm:prSet presAssocID="{B1AA8DF5-E1A7-4BF1-B039-54BE86818C9E}" presName="hierRoot2" presStyleCnt="0">
        <dgm:presLayoutVars>
          <dgm:hierBranch val="init"/>
        </dgm:presLayoutVars>
      </dgm:prSet>
      <dgm:spPr/>
    </dgm:pt>
    <dgm:pt modelId="{58AC4AAA-C5EC-43F3-A8A3-F30D50588873}" type="pres">
      <dgm:prSet presAssocID="{B1AA8DF5-E1A7-4BF1-B039-54BE86818C9E}" presName="rootComposite" presStyleCnt="0"/>
      <dgm:spPr/>
    </dgm:pt>
    <dgm:pt modelId="{2C98EC64-AD0D-4F54-80BB-9344F0ADE848}" type="pres">
      <dgm:prSet presAssocID="{B1AA8DF5-E1A7-4BF1-B039-54BE86818C9E}" presName="rootText" presStyleLbl="node2" presStyleIdx="1" presStyleCnt="3" custScaleX="177137">
        <dgm:presLayoutVars>
          <dgm:chPref val="3"/>
        </dgm:presLayoutVars>
      </dgm:prSet>
      <dgm:spPr>
        <a:prstGeom prst="roundRect">
          <a:avLst/>
        </a:prstGeom>
      </dgm:spPr>
      <dgm:t>
        <a:bodyPr/>
        <a:lstStyle/>
        <a:p>
          <a:endParaRPr lang="sk-SK"/>
        </a:p>
      </dgm:t>
    </dgm:pt>
    <dgm:pt modelId="{21956540-6B9A-490F-8F83-15EDA83C0377}" type="pres">
      <dgm:prSet presAssocID="{B1AA8DF5-E1A7-4BF1-B039-54BE86818C9E}" presName="rootConnector" presStyleLbl="node2" presStyleIdx="1" presStyleCnt="3"/>
      <dgm:spPr/>
      <dgm:t>
        <a:bodyPr/>
        <a:lstStyle/>
        <a:p>
          <a:endParaRPr lang="sk-SK"/>
        </a:p>
      </dgm:t>
    </dgm:pt>
    <dgm:pt modelId="{70FCE268-C34A-4D39-BEF4-40576F4A4546}" type="pres">
      <dgm:prSet presAssocID="{B1AA8DF5-E1A7-4BF1-B039-54BE86818C9E}" presName="hierChild4" presStyleCnt="0"/>
      <dgm:spPr/>
    </dgm:pt>
    <dgm:pt modelId="{66C51FE0-D530-41F3-AC62-75195CCF15D5}" type="pres">
      <dgm:prSet presAssocID="{9B4691F7-D7EE-4815-9E98-0D327857CAAF}" presName="Name37" presStyleLbl="parChTrans1D3" presStyleIdx="3" presStyleCnt="9"/>
      <dgm:spPr/>
      <dgm:t>
        <a:bodyPr/>
        <a:lstStyle/>
        <a:p>
          <a:endParaRPr lang="sk-SK"/>
        </a:p>
      </dgm:t>
    </dgm:pt>
    <dgm:pt modelId="{ED5A30F4-ABFA-4E51-AEC4-69E748F20D71}" type="pres">
      <dgm:prSet presAssocID="{C78FE9CF-B192-470C-BA1B-3DDD47435F4B}" presName="hierRoot2" presStyleCnt="0">
        <dgm:presLayoutVars>
          <dgm:hierBranch val="init"/>
        </dgm:presLayoutVars>
      </dgm:prSet>
      <dgm:spPr/>
    </dgm:pt>
    <dgm:pt modelId="{C35EA6FA-2737-4828-BEC1-8E4E4577F8EF}" type="pres">
      <dgm:prSet presAssocID="{C78FE9CF-B192-470C-BA1B-3DDD47435F4B}" presName="rootComposite" presStyleCnt="0"/>
      <dgm:spPr/>
    </dgm:pt>
    <dgm:pt modelId="{58B13C78-1EAE-478A-BF2F-EB8B250D3B0A}" type="pres">
      <dgm:prSet presAssocID="{C78FE9CF-B192-470C-BA1B-3DDD47435F4B}" presName="rootText" presStyleLbl="node3" presStyleIdx="3" presStyleCnt="9" custLinFactNeighborX="-1729">
        <dgm:presLayoutVars>
          <dgm:chPref val="3"/>
        </dgm:presLayoutVars>
      </dgm:prSet>
      <dgm:spPr>
        <a:prstGeom prst="roundRect">
          <a:avLst/>
        </a:prstGeom>
      </dgm:spPr>
      <dgm:t>
        <a:bodyPr/>
        <a:lstStyle/>
        <a:p>
          <a:endParaRPr lang="sk-SK"/>
        </a:p>
      </dgm:t>
    </dgm:pt>
    <dgm:pt modelId="{5D4717E9-855C-4341-87B2-DA7300777C37}" type="pres">
      <dgm:prSet presAssocID="{C78FE9CF-B192-470C-BA1B-3DDD47435F4B}" presName="rootConnector" presStyleLbl="node3" presStyleIdx="3" presStyleCnt="9"/>
      <dgm:spPr/>
      <dgm:t>
        <a:bodyPr/>
        <a:lstStyle/>
        <a:p>
          <a:endParaRPr lang="sk-SK"/>
        </a:p>
      </dgm:t>
    </dgm:pt>
    <dgm:pt modelId="{22094637-2C3F-4136-B563-AB67F246F062}" type="pres">
      <dgm:prSet presAssocID="{C78FE9CF-B192-470C-BA1B-3DDD47435F4B}" presName="hierChild4" presStyleCnt="0"/>
      <dgm:spPr/>
    </dgm:pt>
    <dgm:pt modelId="{343B87F2-8CE7-40FB-8DC9-B20DFE483CC9}" type="pres">
      <dgm:prSet presAssocID="{C78FE9CF-B192-470C-BA1B-3DDD47435F4B}" presName="hierChild5" presStyleCnt="0"/>
      <dgm:spPr/>
    </dgm:pt>
    <dgm:pt modelId="{07F32290-E516-4FDD-A6DE-ACA278B1C7B8}" type="pres">
      <dgm:prSet presAssocID="{99AB0E9A-EFAA-4B68-ABA4-DB9872AD59BA}" presName="Name37" presStyleLbl="parChTrans1D3" presStyleIdx="4" presStyleCnt="9"/>
      <dgm:spPr/>
      <dgm:t>
        <a:bodyPr/>
        <a:lstStyle/>
        <a:p>
          <a:endParaRPr lang="sk-SK"/>
        </a:p>
      </dgm:t>
    </dgm:pt>
    <dgm:pt modelId="{16D5A5A9-204B-4273-A0D4-DEAEC882AF56}" type="pres">
      <dgm:prSet presAssocID="{29CA6278-53EA-4A04-A3E1-65FAD741A31E}" presName="hierRoot2" presStyleCnt="0">
        <dgm:presLayoutVars>
          <dgm:hierBranch val="init"/>
        </dgm:presLayoutVars>
      </dgm:prSet>
      <dgm:spPr/>
    </dgm:pt>
    <dgm:pt modelId="{C6BF2C95-F331-4025-90F1-8F1D7BE63BA2}" type="pres">
      <dgm:prSet presAssocID="{29CA6278-53EA-4A04-A3E1-65FAD741A31E}" presName="rootComposite" presStyleCnt="0"/>
      <dgm:spPr/>
    </dgm:pt>
    <dgm:pt modelId="{AEFAE83D-7991-45D1-A61B-C1479A613916}" type="pres">
      <dgm:prSet presAssocID="{29CA6278-53EA-4A04-A3E1-65FAD741A31E}" presName="rootText" presStyleLbl="node3" presStyleIdx="4" presStyleCnt="9" custLinFactNeighborX="-1729">
        <dgm:presLayoutVars>
          <dgm:chPref val="3"/>
        </dgm:presLayoutVars>
      </dgm:prSet>
      <dgm:spPr>
        <a:prstGeom prst="roundRect">
          <a:avLst/>
        </a:prstGeom>
      </dgm:spPr>
      <dgm:t>
        <a:bodyPr/>
        <a:lstStyle/>
        <a:p>
          <a:endParaRPr lang="sk-SK"/>
        </a:p>
      </dgm:t>
    </dgm:pt>
    <dgm:pt modelId="{7D316DEE-C923-4E8D-B8ED-81158F627A7D}" type="pres">
      <dgm:prSet presAssocID="{29CA6278-53EA-4A04-A3E1-65FAD741A31E}" presName="rootConnector" presStyleLbl="node3" presStyleIdx="4" presStyleCnt="9"/>
      <dgm:spPr/>
      <dgm:t>
        <a:bodyPr/>
        <a:lstStyle/>
        <a:p>
          <a:endParaRPr lang="sk-SK"/>
        </a:p>
      </dgm:t>
    </dgm:pt>
    <dgm:pt modelId="{04398849-BA78-4728-A655-DB684022E454}" type="pres">
      <dgm:prSet presAssocID="{29CA6278-53EA-4A04-A3E1-65FAD741A31E}" presName="hierChild4" presStyleCnt="0"/>
      <dgm:spPr/>
    </dgm:pt>
    <dgm:pt modelId="{56866A5E-2033-4FEB-A47F-B9A2E5872022}" type="pres">
      <dgm:prSet presAssocID="{29CA6278-53EA-4A04-A3E1-65FAD741A31E}" presName="hierChild5" presStyleCnt="0"/>
      <dgm:spPr/>
    </dgm:pt>
    <dgm:pt modelId="{B7081B28-1C5D-4E83-A14B-CE9CF510F19B}" type="pres">
      <dgm:prSet presAssocID="{8C6C8D88-A80C-4059-AC68-E084288EE188}" presName="Name37" presStyleLbl="parChTrans1D3" presStyleIdx="5" presStyleCnt="9"/>
      <dgm:spPr/>
      <dgm:t>
        <a:bodyPr/>
        <a:lstStyle/>
        <a:p>
          <a:endParaRPr lang="sk-SK"/>
        </a:p>
      </dgm:t>
    </dgm:pt>
    <dgm:pt modelId="{57103017-D6CA-4B51-9F7C-0F01D5298B0B}" type="pres">
      <dgm:prSet presAssocID="{8884A127-AD43-4818-96EC-5BDA60620F94}" presName="hierRoot2" presStyleCnt="0">
        <dgm:presLayoutVars>
          <dgm:hierBranch val="init"/>
        </dgm:presLayoutVars>
      </dgm:prSet>
      <dgm:spPr/>
    </dgm:pt>
    <dgm:pt modelId="{D078C427-8180-4400-8B9A-9D58106EBBB5}" type="pres">
      <dgm:prSet presAssocID="{8884A127-AD43-4818-96EC-5BDA60620F94}" presName="rootComposite" presStyleCnt="0"/>
      <dgm:spPr/>
    </dgm:pt>
    <dgm:pt modelId="{6F884F08-096C-44F6-90A7-D26853D25E6E}" type="pres">
      <dgm:prSet presAssocID="{8884A127-AD43-4818-96EC-5BDA60620F94}" presName="rootText" presStyleLbl="node3" presStyleIdx="5" presStyleCnt="9" custLinFactNeighborX="-1729">
        <dgm:presLayoutVars>
          <dgm:chPref val="3"/>
        </dgm:presLayoutVars>
      </dgm:prSet>
      <dgm:spPr>
        <a:prstGeom prst="roundRect">
          <a:avLst/>
        </a:prstGeom>
      </dgm:spPr>
      <dgm:t>
        <a:bodyPr/>
        <a:lstStyle/>
        <a:p>
          <a:endParaRPr lang="sk-SK"/>
        </a:p>
      </dgm:t>
    </dgm:pt>
    <dgm:pt modelId="{039BB70F-655B-4011-A2E2-453A37589678}" type="pres">
      <dgm:prSet presAssocID="{8884A127-AD43-4818-96EC-5BDA60620F94}" presName="rootConnector" presStyleLbl="node3" presStyleIdx="5" presStyleCnt="9"/>
      <dgm:spPr/>
      <dgm:t>
        <a:bodyPr/>
        <a:lstStyle/>
        <a:p>
          <a:endParaRPr lang="sk-SK"/>
        </a:p>
      </dgm:t>
    </dgm:pt>
    <dgm:pt modelId="{55A23161-B2CA-472C-B392-13946D447D45}" type="pres">
      <dgm:prSet presAssocID="{8884A127-AD43-4818-96EC-5BDA60620F94}" presName="hierChild4" presStyleCnt="0"/>
      <dgm:spPr/>
    </dgm:pt>
    <dgm:pt modelId="{4BCAE71A-9DF9-4045-A881-EB1CAB250A5D}" type="pres">
      <dgm:prSet presAssocID="{8884A127-AD43-4818-96EC-5BDA60620F94}" presName="hierChild5" presStyleCnt="0"/>
      <dgm:spPr/>
    </dgm:pt>
    <dgm:pt modelId="{4D71BED7-D894-4BA8-BD7A-F166B948EAC9}" type="pres">
      <dgm:prSet presAssocID="{B1AA8DF5-E1A7-4BF1-B039-54BE86818C9E}" presName="hierChild5" presStyleCnt="0"/>
      <dgm:spPr/>
    </dgm:pt>
    <dgm:pt modelId="{F7DB0880-0873-48C7-80E5-C577074FE1F7}" type="pres">
      <dgm:prSet presAssocID="{C13B9F63-A6BB-4FF7-95DE-E057925E2C23}" presName="Name37" presStyleLbl="parChTrans1D2" presStyleIdx="2" presStyleCnt="3"/>
      <dgm:spPr/>
      <dgm:t>
        <a:bodyPr/>
        <a:lstStyle/>
        <a:p>
          <a:endParaRPr lang="sk-SK"/>
        </a:p>
      </dgm:t>
    </dgm:pt>
    <dgm:pt modelId="{982AB442-A5A4-4B03-8592-D179B665E6C1}" type="pres">
      <dgm:prSet presAssocID="{5DB83092-849B-4875-A272-49D6C788A9B2}" presName="hierRoot2" presStyleCnt="0">
        <dgm:presLayoutVars>
          <dgm:hierBranch val="init"/>
        </dgm:presLayoutVars>
      </dgm:prSet>
      <dgm:spPr/>
    </dgm:pt>
    <dgm:pt modelId="{E70EAE6C-FCCB-4F04-BE80-28DC45A07712}" type="pres">
      <dgm:prSet presAssocID="{5DB83092-849B-4875-A272-49D6C788A9B2}" presName="rootComposite" presStyleCnt="0"/>
      <dgm:spPr/>
    </dgm:pt>
    <dgm:pt modelId="{60726957-0971-4BAD-BAD2-54B71ECEB40F}" type="pres">
      <dgm:prSet presAssocID="{5DB83092-849B-4875-A272-49D6C788A9B2}" presName="rootText" presStyleLbl="node2" presStyleIdx="2" presStyleCnt="3" custLinFactNeighborX="73153">
        <dgm:presLayoutVars>
          <dgm:chPref val="3"/>
        </dgm:presLayoutVars>
      </dgm:prSet>
      <dgm:spPr>
        <a:prstGeom prst="roundRect">
          <a:avLst/>
        </a:prstGeom>
      </dgm:spPr>
      <dgm:t>
        <a:bodyPr/>
        <a:lstStyle/>
        <a:p>
          <a:endParaRPr lang="sk-SK"/>
        </a:p>
      </dgm:t>
    </dgm:pt>
    <dgm:pt modelId="{A6F7D265-C2FD-43BF-B7C7-508BF6A14339}" type="pres">
      <dgm:prSet presAssocID="{5DB83092-849B-4875-A272-49D6C788A9B2}" presName="rootConnector" presStyleLbl="node2" presStyleIdx="2" presStyleCnt="3"/>
      <dgm:spPr/>
      <dgm:t>
        <a:bodyPr/>
        <a:lstStyle/>
        <a:p>
          <a:endParaRPr lang="sk-SK"/>
        </a:p>
      </dgm:t>
    </dgm:pt>
    <dgm:pt modelId="{C2F47981-B148-42E4-8B8E-714946CEE697}" type="pres">
      <dgm:prSet presAssocID="{5DB83092-849B-4875-A272-49D6C788A9B2}" presName="hierChild4" presStyleCnt="0"/>
      <dgm:spPr/>
    </dgm:pt>
    <dgm:pt modelId="{995515A5-85F7-406E-86FF-53BA8CC98AEA}" type="pres">
      <dgm:prSet presAssocID="{6034BCC3-7D37-45E1-B8CD-45F163572C15}" presName="Name37" presStyleLbl="parChTrans1D3" presStyleIdx="6" presStyleCnt="9"/>
      <dgm:spPr/>
      <dgm:t>
        <a:bodyPr/>
        <a:lstStyle/>
        <a:p>
          <a:endParaRPr lang="sk-SK"/>
        </a:p>
      </dgm:t>
    </dgm:pt>
    <dgm:pt modelId="{6184477A-1C1B-4B72-BB39-F796528DE78F}" type="pres">
      <dgm:prSet presAssocID="{2E3194AC-822C-41AD-A636-41A53AE1173C}" presName="hierRoot2" presStyleCnt="0">
        <dgm:presLayoutVars>
          <dgm:hierBranch val="init"/>
        </dgm:presLayoutVars>
      </dgm:prSet>
      <dgm:spPr/>
    </dgm:pt>
    <dgm:pt modelId="{4F8D613F-F168-4137-95DC-3886BC823868}" type="pres">
      <dgm:prSet presAssocID="{2E3194AC-822C-41AD-A636-41A53AE1173C}" presName="rootComposite" presStyleCnt="0"/>
      <dgm:spPr/>
    </dgm:pt>
    <dgm:pt modelId="{38F6DC84-259B-4FB0-BE39-E367C3DD4036}" type="pres">
      <dgm:prSet presAssocID="{2E3194AC-822C-41AD-A636-41A53AE1173C}" presName="rootText" presStyleLbl="node3" presStyleIdx="6" presStyleCnt="9" custLinFactNeighborX="98429">
        <dgm:presLayoutVars>
          <dgm:chPref val="3"/>
        </dgm:presLayoutVars>
      </dgm:prSet>
      <dgm:spPr>
        <a:prstGeom prst="roundRect">
          <a:avLst/>
        </a:prstGeom>
      </dgm:spPr>
      <dgm:t>
        <a:bodyPr/>
        <a:lstStyle/>
        <a:p>
          <a:endParaRPr lang="sk-SK"/>
        </a:p>
      </dgm:t>
    </dgm:pt>
    <dgm:pt modelId="{EB47322A-F512-434C-A885-21FF346095BD}" type="pres">
      <dgm:prSet presAssocID="{2E3194AC-822C-41AD-A636-41A53AE1173C}" presName="rootConnector" presStyleLbl="node3" presStyleIdx="6" presStyleCnt="9"/>
      <dgm:spPr/>
      <dgm:t>
        <a:bodyPr/>
        <a:lstStyle/>
        <a:p>
          <a:endParaRPr lang="sk-SK"/>
        </a:p>
      </dgm:t>
    </dgm:pt>
    <dgm:pt modelId="{8466EFD4-A7B7-46BF-8D30-213E7EDE731C}" type="pres">
      <dgm:prSet presAssocID="{2E3194AC-822C-41AD-A636-41A53AE1173C}" presName="hierChild4" presStyleCnt="0"/>
      <dgm:spPr/>
    </dgm:pt>
    <dgm:pt modelId="{92B70495-6E48-4F1A-A99B-35F20A58E69E}" type="pres">
      <dgm:prSet presAssocID="{2E3194AC-822C-41AD-A636-41A53AE1173C}" presName="hierChild5" presStyleCnt="0"/>
      <dgm:spPr/>
    </dgm:pt>
    <dgm:pt modelId="{B6BD435E-E0C5-45D9-9638-678A576284AD}" type="pres">
      <dgm:prSet presAssocID="{03C9E51F-D7F1-4597-B644-B4F4B259B129}" presName="Name37" presStyleLbl="parChTrans1D3" presStyleIdx="7" presStyleCnt="9"/>
      <dgm:spPr/>
      <dgm:t>
        <a:bodyPr/>
        <a:lstStyle/>
        <a:p>
          <a:endParaRPr lang="sk-SK"/>
        </a:p>
      </dgm:t>
    </dgm:pt>
    <dgm:pt modelId="{853B2BC6-D3EA-447D-8BD8-E2B29ABE7AC6}" type="pres">
      <dgm:prSet presAssocID="{26F69D40-3900-4CD3-AB7E-D7D1C328B74D}" presName="hierRoot2" presStyleCnt="0">
        <dgm:presLayoutVars>
          <dgm:hierBranch val="init"/>
        </dgm:presLayoutVars>
      </dgm:prSet>
      <dgm:spPr/>
    </dgm:pt>
    <dgm:pt modelId="{41E1CC1B-86BB-479F-BD5C-BD0AF72C5B6A}" type="pres">
      <dgm:prSet presAssocID="{26F69D40-3900-4CD3-AB7E-D7D1C328B74D}" presName="rootComposite" presStyleCnt="0"/>
      <dgm:spPr/>
    </dgm:pt>
    <dgm:pt modelId="{21DDFFE1-D912-4F19-B5FE-139BDA2342C9}" type="pres">
      <dgm:prSet presAssocID="{26F69D40-3900-4CD3-AB7E-D7D1C328B74D}" presName="rootText" presStyleLbl="node3" presStyleIdx="7" presStyleCnt="9" custLinFactNeighborX="98429">
        <dgm:presLayoutVars>
          <dgm:chPref val="3"/>
        </dgm:presLayoutVars>
      </dgm:prSet>
      <dgm:spPr>
        <a:prstGeom prst="roundRect">
          <a:avLst/>
        </a:prstGeom>
      </dgm:spPr>
      <dgm:t>
        <a:bodyPr/>
        <a:lstStyle/>
        <a:p>
          <a:endParaRPr lang="sk-SK"/>
        </a:p>
      </dgm:t>
    </dgm:pt>
    <dgm:pt modelId="{18D3F493-3E7F-4694-930B-10FF7DF56C38}" type="pres">
      <dgm:prSet presAssocID="{26F69D40-3900-4CD3-AB7E-D7D1C328B74D}" presName="rootConnector" presStyleLbl="node3" presStyleIdx="7" presStyleCnt="9"/>
      <dgm:spPr/>
      <dgm:t>
        <a:bodyPr/>
        <a:lstStyle/>
        <a:p>
          <a:endParaRPr lang="sk-SK"/>
        </a:p>
      </dgm:t>
    </dgm:pt>
    <dgm:pt modelId="{74411773-C001-41B7-95D0-A7F7B7CE9ACC}" type="pres">
      <dgm:prSet presAssocID="{26F69D40-3900-4CD3-AB7E-D7D1C328B74D}" presName="hierChild4" presStyleCnt="0"/>
      <dgm:spPr/>
    </dgm:pt>
    <dgm:pt modelId="{98BF17DF-7C47-4246-B3D5-10EA351CDA38}" type="pres">
      <dgm:prSet presAssocID="{26F69D40-3900-4CD3-AB7E-D7D1C328B74D}" presName="hierChild5" presStyleCnt="0"/>
      <dgm:spPr/>
    </dgm:pt>
    <dgm:pt modelId="{D12DB231-D035-4BA8-AA9E-32CA1D0492A8}" type="pres">
      <dgm:prSet presAssocID="{47085B4F-098C-480E-825F-B586E083CD32}" presName="Name37" presStyleLbl="parChTrans1D3" presStyleIdx="8" presStyleCnt="9"/>
      <dgm:spPr/>
      <dgm:t>
        <a:bodyPr/>
        <a:lstStyle/>
        <a:p>
          <a:endParaRPr lang="sk-SK"/>
        </a:p>
      </dgm:t>
    </dgm:pt>
    <dgm:pt modelId="{1AA5742A-6DC8-48A2-B9C9-08BC7BD196B6}" type="pres">
      <dgm:prSet presAssocID="{CB286814-6FD4-49F7-AA7B-B0F2BA100202}" presName="hierRoot2" presStyleCnt="0">
        <dgm:presLayoutVars>
          <dgm:hierBranch val="init"/>
        </dgm:presLayoutVars>
      </dgm:prSet>
      <dgm:spPr/>
    </dgm:pt>
    <dgm:pt modelId="{ECB303C2-490E-4750-ABA3-9A7A35BB9703}" type="pres">
      <dgm:prSet presAssocID="{CB286814-6FD4-49F7-AA7B-B0F2BA100202}" presName="rootComposite" presStyleCnt="0"/>
      <dgm:spPr/>
    </dgm:pt>
    <dgm:pt modelId="{8AB940D7-26F4-4D58-9005-E541BD018665}" type="pres">
      <dgm:prSet presAssocID="{CB286814-6FD4-49F7-AA7B-B0F2BA100202}" presName="rootText" presStyleLbl="node3" presStyleIdx="8" presStyleCnt="9" custLinFactNeighborX="98429">
        <dgm:presLayoutVars>
          <dgm:chPref val="3"/>
        </dgm:presLayoutVars>
      </dgm:prSet>
      <dgm:spPr>
        <a:prstGeom prst="roundRect">
          <a:avLst/>
        </a:prstGeom>
      </dgm:spPr>
      <dgm:t>
        <a:bodyPr/>
        <a:lstStyle/>
        <a:p>
          <a:endParaRPr lang="sk-SK"/>
        </a:p>
      </dgm:t>
    </dgm:pt>
    <dgm:pt modelId="{5B035446-6E19-4E9A-AC44-F2E50B8290F6}" type="pres">
      <dgm:prSet presAssocID="{CB286814-6FD4-49F7-AA7B-B0F2BA100202}" presName="rootConnector" presStyleLbl="node3" presStyleIdx="8" presStyleCnt="9"/>
      <dgm:spPr/>
      <dgm:t>
        <a:bodyPr/>
        <a:lstStyle/>
        <a:p>
          <a:endParaRPr lang="sk-SK"/>
        </a:p>
      </dgm:t>
    </dgm:pt>
    <dgm:pt modelId="{7A68999E-B75F-4D28-9903-9D8611E3A435}" type="pres">
      <dgm:prSet presAssocID="{CB286814-6FD4-49F7-AA7B-B0F2BA100202}" presName="hierChild4" presStyleCnt="0"/>
      <dgm:spPr/>
    </dgm:pt>
    <dgm:pt modelId="{DD27CE45-C63E-4F48-9E2E-1DB7D150EFC4}" type="pres">
      <dgm:prSet presAssocID="{CB286814-6FD4-49F7-AA7B-B0F2BA100202}" presName="hierChild5" presStyleCnt="0"/>
      <dgm:spPr/>
    </dgm:pt>
    <dgm:pt modelId="{37F7000D-7033-4B58-B18B-23B8024B040E}" type="pres">
      <dgm:prSet presAssocID="{5DB83092-849B-4875-A272-49D6C788A9B2}" presName="hierChild5" presStyleCnt="0"/>
      <dgm:spPr/>
    </dgm:pt>
    <dgm:pt modelId="{5B7EE3B8-8252-4300-A8A3-C70B9B13308E}" type="pres">
      <dgm:prSet presAssocID="{15118AA5-BE13-45F7-B9D5-97682FF83CDD}" presName="hierChild3" presStyleCnt="0"/>
      <dgm:spPr/>
    </dgm:pt>
  </dgm:ptLst>
  <dgm:cxnLst>
    <dgm:cxn modelId="{814BE450-3C71-47FA-9317-BFB7A2EDF687}" type="presOf" srcId="{42125C2B-6229-47D3-A0C1-F1EC818294F7}" destId="{46A90689-EFF8-478D-87DD-DB338C7FDDBB}" srcOrd="0" destOrd="0" presId="urn:microsoft.com/office/officeart/2005/8/layout/orgChart1"/>
    <dgm:cxn modelId="{78BE28DA-04A1-4A03-9F7B-F0ED419C8B1F}" type="presOf" srcId="{B1AA8DF5-E1A7-4BF1-B039-54BE86818C9E}" destId="{2C98EC64-AD0D-4F54-80BB-9344F0ADE848}" srcOrd="0" destOrd="0" presId="urn:microsoft.com/office/officeart/2005/8/layout/orgChart1"/>
    <dgm:cxn modelId="{C30729EE-2E35-4D9E-BC93-EA84C87C91BA}" type="presOf" srcId="{CE133564-E75B-49EE-B41C-D6239BE5BEF6}" destId="{047DEA21-4660-43D6-B46B-C97322ECC3AD}" srcOrd="0" destOrd="0" presId="urn:microsoft.com/office/officeart/2005/8/layout/orgChart1"/>
    <dgm:cxn modelId="{AE638A93-87AE-4FCA-96F6-44F00277F7FD}" type="presOf" srcId="{C78FE9CF-B192-470C-BA1B-3DDD47435F4B}" destId="{5D4717E9-855C-4341-87B2-DA7300777C37}" srcOrd="1" destOrd="0" presId="urn:microsoft.com/office/officeart/2005/8/layout/orgChart1"/>
    <dgm:cxn modelId="{05B43B80-4DB2-41FC-ACCB-BB899E38D126}" type="presOf" srcId="{2E3194AC-822C-41AD-A636-41A53AE1173C}" destId="{EB47322A-F512-434C-A885-21FF346095BD}" srcOrd="1" destOrd="0" presId="urn:microsoft.com/office/officeart/2005/8/layout/orgChart1"/>
    <dgm:cxn modelId="{7DC2FD2F-E88B-4E9D-976F-A3B1E63383C3}" type="presOf" srcId="{CB286814-6FD4-49F7-AA7B-B0F2BA100202}" destId="{8AB940D7-26F4-4D58-9005-E541BD018665}" srcOrd="0" destOrd="0" presId="urn:microsoft.com/office/officeart/2005/8/layout/orgChart1"/>
    <dgm:cxn modelId="{B8F1BFC6-0B05-4691-AF84-46FD00750566}" srcId="{B1AA8DF5-E1A7-4BF1-B039-54BE86818C9E}" destId="{29CA6278-53EA-4A04-A3E1-65FAD741A31E}" srcOrd="1" destOrd="0" parTransId="{99AB0E9A-EFAA-4B68-ABA4-DB9872AD59BA}" sibTransId="{1F4C3E65-425C-4C86-9E71-6D89EE300180}"/>
    <dgm:cxn modelId="{74ECCE68-D19E-4D3A-972A-36F7DFEBB949}" type="presOf" srcId="{8884A127-AD43-4818-96EC-5BDA60620F94}" destId="{039BB70F-655B-4011-A2E2-453A37589678}" srcOrd="1" destOrd="0" presId="urn:microsoft.com/office/officeart/2005/8/layout/orgChart1"/>
    <dgm:cxn modelId="{5123DFC0-CC58-49A0-BE4C-DB71EB389B0B}" type="presOf" srcId="{26F69D40-3900-4CD3-AB7E-D7D1C328B74D}" destId="{18D3F493-3E7F-4694-930B-10FF7DF56C38}" srcOrd="1" destOrd="0" presId="urn:microsoft.com/office/officeart/2005/8/layout/orgChart1"/>
    <dgm:cxn modelId="{9F6EC3C3-98FF-4BAD-8857-23A381B535DF}" type="presOf" srcId="{6034BCC3-7D37-45E1-B8CD-45F163572C15}" destId="{995515A5-85F7-406E-86FF-53BA8CC98AEA}" srcOrd="0" destOrd="0" presId="urn:microsoft.com/office/officeart/2005/8/layout/orgChart1"/>
    <dgm:cxn modelId="{514D14B6-2CAB-4C48-8C3D-0D9F83F5A284}" type="presOf" srcId="{47085B4F-098C-480E-825F-B586E083CD32}" destId="{D12DB231-D035-4BA8-AA9E-32CA1D0492A8}" srcOrd="0" destOrd="0" presId="urn:microsoft.com/office/officeart/2005/8/layout/orgChart1"/>
    <dgm:cxn modelId="{A0DCCECE-E7DA-4737-9553-CDF5524A9617}" type="presOf" srcId="{26F69D40-3900-4CD3-AB7E-D7D1C328B74D}" destId="{21DDFFE1-D912-4F19-B5FE-139BDA2342C9}" srcOrd="0" destOrd="0" presId="urn:microsoft.com/office/officeart/2005/8/layout/orgChart1"/>
    <dgm:cxn modelId="{B5C58A18-00AD-4806-A9DD-ADB533C110D5}" srcId="{15118AA5-BE13-45F7-B9D5-97682FF83CDD}" destId="{5DB83092-849B-4875-A272-49D6C788A9B2}" srcOrd="2" destOrd="0" parTransId="{C13B9F63-A6BB-4FF7-95DE-E057925E2C23}" sibTransId="{91A0FD1C-4293-4FC5-B35F-6B755A2AFF9F}"/>
    <dgm:cxn modelId="{C83659B2-8D6E-4374-9AFF-14F1187E9C03}" type="presOf" srcId="{42125C2B-6229-47D3-A0C1-F1EC818294F7}" destId="{AD0BB109-9AF3-4899-84DD-3368DB55FFB0}" srcOrd="1" destOrd="0" presId="urn:microsoft.com/office/officeart/2005/8/layout/orgChart1"/>
    <dgm:cxn modelId="{E1B0C7D4-FC9E-49C4-89E7-03B52026E53B}" type="presOf" srcId="{15118AA5-BE13-45F7-B9D5-97682FF83CDD}" destId="{C33A866B-FD81-45F9-A67D-6709ADADF275}" srcOrd="1" destOrd="0" presId="urn:microsoft.com/office/officeart/2005/8/layout/orgChart1"/>
    <dgm:cxn modelId="{6C77306E-60F1-4CE0-B372-C0C3A3A34073}" type="presOf" srcId="{F512F4C6-9904-4C58-A258-F6EDC3AC783D}" destId="{B536D48B-5EC8-486D-B0B4-0C4FDB8FE61E}" srcOrd="0" destOrd="0" presId="urn:microsoft.com/office/officeart/2005/8/layout/orgChart1"/>
    <dgm:cxn modelId="{B0205E28-823C-4DE8-AF1E-B264C2134D87}" type="presOf" srcId="{94AAB945-5C43-4CA9-9AAB-C9C4913EFA54}" destId="{BED27D32-DA4D-4A26-B365-D45992196628}" srcOrd="0" destOrd="0" presId="urn:microsoft.com/office/officeart/2005/8/layout/orgChart1"/>
    <dgm:cxn modelId="{98211BCF-A5DB-4139-8492-2A54709B534A}" type="presOf" srcId="{B1AA8DF5-E1A7-4BF1-B039-54BE86818C9E}" destId="{21956540-6B9A-490F-8F83-15EDA83C0377}" srcOrd="1" destOrd="0" presId="urn:microsoft.com/office/officeart/2005/8/layout/orgChart1"/>
    <dgm:cxn modelId="{50432EED-ADFF-479A-965E-501913A85014}" type="presOf" srcId="{44783F68-5B43-4CB9-8060-07A4BE7D3FF0}" destId="{72C5394D-0A55-400F-8EAB-1715C88DDECE}" srcOrd="0" destOrd="0" presId="urn:microsoft.com/office/officeart/2005/8/layout/orgChart1"/>
    <dgm:cxn modelId="{49D9C99A-7F47-4CBC-9472-D42237BE80D2}" type="presOf" srcId="{A117D301-9BBF-407F-B26C-021B5292117C}" destId="{3E791AA6-B94D-40ED-B74B-3552E4B4DCAB}" srcOrd="1" destOrd="0" presId="urn:microsoft.com/office/officeart/2005/8/layout/orgChart1"/>
    <dgm:cxn modelId="{E38381BD-8A0F-4689-9FB3-5944D56ED4D9}" type="presOf" srcId="{03C9E51F-D7F1-4597-B644-B4F4B259B129}" destId="{B6BD435E-E0C5-45D9-9638-678A576284AD}" srcOrd="0" destOrd="0" presId="urn:microsoft.com/office/officeart/2005/8/layout/orgChart1"/>
    <dgm:cxn modelId="{5B89796D-7640-4998-A841-9AA2354CB24E}" type="presOf" srcId="{44783F68-5B43-4CB9-8060-07A4BE7D3FF0}" destId="{172477E8-C326-463C-8C1D-43A287CB8B0D}" srcOrd="1" destOrd="0" presId="urn:microsoft.com/office/officeart/2005/8/layout/orgChart1"/>
    <dgm:cxn modelId="{ABFBDF79-B8D3-403E-BA1F-D09C96EF73CD}" type="presOf" srcId="{2E3194AC-822C-41AD-A636-41A53AE1173C}" destId="{38F6DC84-259B-4FB0-BE39-E367C3DD4036}" srcOrd="0" destOrd="0" presId="urn:microsoft.com/office/officeart/2005/8/layout/orgChart1"/>
    <dgm:cxn modelId="{C0CE7A0A-4DBE-45D9-BC78-B7E027E94AFA}" srcId="{5DB83092-849B-4875-A272-49D6C788A9B2}" destId="{CB286814-6FD4-49F7-AA7B-B0F2BA100202}" srcOrd="2" destOrd="0" parTransId="{47085B4F-098C-480E-825F-B586E083CD32}" sibTransId="{54C41CC5-9F2D-4449-9F88-C81796499FAB}"/>
    <dgm:cxn modelId="{A8104C51-64D1-4BDD-88F2-17F32F3594C1}" type="presOf" srcId="{5DB83092-849B-4875-A272-49D6C788A9B2}" destId="{60726957-0971-4BAD-BAD2-54B71ECEB40F}" srcOrd="0" destOrd="0" presId="urn:microsoft.com/office/officeart/2005/8/layout/orgChart1"/>
    <dgm:cxn modelId="{D4850238-243C-4094-9F72-479879644DE9}" srcId="{15118AA5-BE13-45F7-B9D5-97682FF83CDD}" destId="{B1AA8DF5-E1A7-4BF1-B039-54BE86818C9E}" srcOrd="1" destOrd="0" parTransId="{62B3C786-14D4-40D5-A724-9641508FCF0B}" sibTransId="{79329FAF-84D2-4196-8D42-D876028E1977}"/>
    <dgm:cxn modelId="{DE91BE45-41F3-4695-A5B4-ED3D881F0124}" srcId="{5DB83092-849B-4875-A272-49D6C788A9B2}" destId="{2E3194AC-822C-41AD-A636-41A53AE1173C}" srcOrd="0" destOrd="0" parTransId="{6034BCC3-7D37-45E1-B8CD-45F163572C15}" sibTransId="{D0F91235-BD57-48B8-B398-6722E20E8339}"/>
    <dgm:cxn modelId="{97D47A07-3095-45B6-B7AE-CC3195F8B789}" type="presOf" srcId="{53E2FDAA-3CC8-4071-8B65-6A9CD1E7BA5A}" destId="{2097C42A-40CA-44CC-903E-3F55FC062737}" srcOrd="0" destOrd="0" presId="urn:microsoft.com/office/officeart/2005/8/layout/orgChart1"/>
    <dgm:cxn modelId="{B6BCC71C-3219-402F-900B-987D6115A5DB}" srcId="{B1AA8DF5-E1A7-4BF1-B039-54BE86818C9E}" destId="{C78FE9CF-B192-470C-BA1B-3DDD47435F4B}" srcOrd="0" destOrd="0" parTransId="{9B4691F7-D7EE-4815-9E98-0D327857CAAF}" sibTransId="{2C94D1C9-A453-4A95-84A7-ED521BA9DA17}"/>
    <dgm:cxn modelId="{AF4A7EA7-E090-4573-867C-28010ADA043F}" type="presOf" srcId="{8C5A8885-60A6-41B9-8178-98672E36D72E}" destId="{EF7F53A8-4C7D-4A3A-AD60-16B98D53C9EF}" srcOrd="1" destOrd="0" presId="urn:microsoft.com/office/officeart/2005/8/layout/orgChart1"/>
    <dgm:cxn modelId="{97ADD6D8-D259-467C-AD39-CE06A802CD43}" type="presOf" srcId="{CB286814-6FD4-49F7-AA7B-B0F2BA100202}" destId="{5B035446-6E19-4E9A-AC44-F2E50B8290F6}" srcOrd="1" destOrd="0" presId="urn:microsoft.com/office/officeart/2005/8/layout/orgChart1"/>
    <dgm:cxn modelId="{3E1FDDD3-EE8F-4290-9C77-339BFB64CADB}" srcId="{1427884A-CA15-415B-87FC-A4D5B7F2BD8F}" destId="{15118AA5-BE13-45F7-B9D5-97682FF83CDD}" srcOrd="0" destOrd="0" parTransId="{72596890-1985-4686-A21B-486D1B130703}" sibTransId="{7F3C7FDC-2AD0-4FBF-A323-630DC8BC9274}"/>
    <dgm:cxn modelId="{3A9364E3-B73B-4A04-BC4F-9D4B8B3A4D99}" srcId="{5DB83092-849B-4875-A272-49D6C788A9B2}" destId="{26F69D40-3900-4CD3-AB7E-D7D1C328B74D}" srcOrd="1" destOrd="0" parTransId="{03C9E51F-D7F1-4597-B644-B4F4B259B129}" sibTransId="{1E9152F7-E0A8-497E-9406-CE93FC3313D5}"/>
    <dgm:cxn modelId="{2DD80DD1-427A-44D0-83CA-2F5689E683FE}" srcId="{8C5A8885-60A6-41B9-8178-98672E36D72E}" destId="{42125C2B-6229-47D3-A0C1-F1EC818294F7}" srcOrd="0" destOrd="0" parTransId="{F512F4C6-9904-4C58-A258-F6EDC3AC783D}" sibTransId="{9D22E817-BCB2-4600-9698-36C9F2973B7F}"/>
    <dgm:cxn modelId="{2459D868-9F7C-4314-8B1E-9D3226CB7AA1}" type="presOf" srcId="{8884A127-AD43-4818-96EC-5BDA60620F94}" destId="{6F884F08-096C-44F6-90A7-D26853D25E6E}" srcOrd="0" destOrd="0" presId="urn:microsoft.com/office/officeart/2005/8/layout/orgChart1"/>
    <dgm:cxn modelId="{E67C29CB-4D3D-4AB0-9237-493F3FCC79BD}" type="presOf" srcId="{29CA6278-53EA-4A04-A3E1-65FAD741A31E}" destId="{7D316DEE-C923-4E8D-B8ED-81158F627A7D}" srcOrd="1" destOrd="0" presId="urn:microsoft.com/office/officeart/2005/8/layout/orgChart1"/>
    <dgm:cxn modelId="{E2D0CC2D-2FDA-48A7-B643-E69F4CC37D06}" type="presOf" srcId="{62B3C786-14D4-40D5-A724-9641508FCF0B}" destId="{E046E9D0-627D-41CF-A987-88461F218EE0}" srcOrd="0" destOrd="0" presId="urn:microsoft.com/office/officeart/2005/8/layout/orgChart1"/>
    <dgm:cxn modelId="{D1A25F7D-3917-4BD4-A65D-0A8B10AEAEBD}" type="presOf" srcId="{9B4691F7-D7EE-4815-9E98-0D327857CAAF}" destId="{66C51FE0-D530-41F3-AC62-75195CCF15D5}" srcOrd="0" destOrd="0" presId="urn:microsoft.com/office/officeart/2005/8/layout/orgChart1"/>
    <dgm:cxn modelId="{42008D98-3662-4FBC-83D5-02A9B9EF4EDC}" type="presOf" srcId="{8C5A8885-60A6-41B9-8178-98672E36D72E}" destId="{9691EF19-499B-4D30-9640-7FB921A5B049}" srcOrd="0" destOrd="0" presId="urn:microsoft.com/office/officeart/2005/8/layout/orgChart1"/>
    <dgm:cxn modelId="{FB333A9E-F4C2-49C8-B2D7-AD59D7D03330}" type="presOf" srcId="{15118AA5-BE13-45F7-B9D5-97682FF83CDD}" destId="{914EE793-4503-42F4-9BB9-47CEFBA3F408}" srcOrd="0" destOrd="0" presId="urn:microsoft.com/office/officeart/2005/8/layout/orgChart1"/>
    <dgm:cxn modelId="{CA49DE6D-40E0-464D-8862-9291F202F87C}" srcId="{8C5A8885-60A6-41B9-8178-98672E36D72E}" destId="{44783F68-5B43-4CB9-8060-07A4BE7D3FF0}" srcOrd="1" destOrd="0" parTransId="{CE133564-E75B-49EE-B41C-D6239BE5BEF6}" sibTransId="{84917CAC-00B4-4276-96AF-8EF23F88656E}"/>
    <dgm:cxn modelId="{29A79BCD-A3A3-40C4-A18C-1E09F0432B9D}" type="presOf" srcId="{C78FE9CF-B192-470C-BA1B-3DDD47435F4B}" destId="{58B13C78-1EAE-478A-BF2F-EB8B250D3B0A}" srcOrd="0" destOrd="0" presId="urn:microsoft.com/office/officeart/2005/8/layout/orgChart1"/>
    <dgm:cxn modelId="{8969C93F-8ADA-4EFB-AA86-592832A5393B}" type="presOf" srcId="{5DB83092-849B-4875-A272-49D6C788A9B2}" destId="{A6F7D265-C2FD-43BF-B7C7-508BF6A14339}" srcOrd="1" destOrd="0" presId="urn:microsoft.com/office/officeart/2005/8/layout/orgChart1"/>
    <dgm:cxn modelId="{4ABEBF41-DB3C-4B19-AF9D-69A01F89451E}" srcId="{B1AA8DF5-E1A7-4BF1-B039-54BE86818C9E}" destId="{8884A127-AD43-4818-96EC-5BDA60620F94}" srcOrd="2" destOrd="0" parTransId="{8C6C8D88-A80C-4059-AC68-E084288EE188}" sibTransId="{1203FD1D-6A02-414D-AC39-C50464327405}"/>
    <dgm:cxn modelId="{7BF9B7C5-90AF-48C2-8897-73F2D44CE4D2}" type="presOf" srcId="{29CA6278-53EA-4A04-A3E1-65FAD741A31E}" destId="{AEFAE83D-7991-45D1-A61B-C1479A613916}" srcOrd="0" destOrd="0" presId="urn:microsoft.com/office/officeart/2005/8/layout/orgChart1"/>
    <dgm:cxn modelId="{9ABD3C54-8649-4911-9F9E-8E0BA2ED83E4}" type="presOf" srcId="{8C6C8D88-A80C-4059-AC68-E084288EE188}" destId="{B7081B28-1C5D-4E83-A14B-CE9CF510F19B}" srcOrd="0" destOrd="0" presId="urn:microsoft.com/office/officeart/2005/8/layout/orgChart1"/>
    <dgm:cxn modelId="{7D8670A4-3BE0-453B-A946-AA170FDF95F8}" type="presOf" srcId="{C13B9F63-A6BB-4FF7-95DE-E057925E2C23}" destId="{F7DB0880-0873-48C7-80E5-C577074FE1F7}" srcOrd="0" destOrd="0" presId="urn:microsoft.com/office/officeart/2005/8/layout/orgChart1"/>
    <dgm:cxn modelId="{4F9C9BD9-9FB9-418D-BD46-9E80CE367EA3}" type="presOf" srcId="{A117D301-9BBF-407F-B26C-021B5292117C}" destId="{D620A027-7DB8-47AC-BD11-14A844497844}" srcOrd="0" destOrd="0" presId="urn:microsoft.com/office/officeart/2005/8/layout/orgChart1"/>
    <dgm:cxn modelId="{40C84CFD-6429-4D02-80D7-04025C2AA1E2}" srcId="{8C5A8885-60A6-41B9-8178-98672E36D72E}" destId="{A117D301-9BBF-407F-B26C-021B5292117C}" srcOrd="2" destOrd="0" parTransId="{94AAB945-5C43-4CA9-9AAB-C9C4913EFA54}" sibTransId="{429EFC74-EAE2-494E-ADBB-462C80085A84}"/>
    <dgm:cxn modelId="{77D6550C-49A5-44D5-94F5-7E2A134E52C2}" srcId="{15118AA5-BE13-45F7-B9D5-97682FF83CDD}" destId="{8C5A8885-60A6-41B9-8178-98672E36D72E}" srcOrd="0" destOrd="0" parTransId="{53E2FDAA-3CC8-4071-8B65-6A9CD1E7BA5A}" sibTransId="{326D7081-C7CC-46AA-8AD2-ED242A25FEC3}"/>
    <dgm:cxn modelId="{25D1B075-05EC-420B-BB7B-655BA47C2175}" type="presOf" srcId="{99AB0E9A-EFAA-4B68-ABA4-DB9872AD59BA}" destId="{07F32290-E516-4FDD-A6DE-ACA278B1C7B8}" srcOrd="0" destOrd="0" presId="urn:microsoft.com/office/officeart/2005/8/layout/orgChart1"/>
    <dgm:cxn modelId="{0AFFA76D-2031-43E6-B0C5-AA99EAF10B88}" type="presOf" srcId="{1427884A-CA15-415B-87FC-A4D5B7F2BD8F}" destId="{56BC1497-3BB3-4602-9507-16D978EDA07B}" srcOrd="0" destOrd="0" presId="urn:microsoft.com/office/officeart/2005/8/layout/orgChart1"/>
    <dgm:cxn modelId="{5A2F3DC8-CB7C-4608-8A6F-AB78F8DE7ABE}" type="presParOf" srcId="{56BC1497-3BB3-4602-9507-16D978EDA07B}" destId="{958E6BB0-0305-43B9-962E-A923C4D0E086}" srcOrd="0" destOrd="0" presId="urn:microsoft.com/office/officeart/2005/8/layout/orgChart1"/>
    <dgm:cxn modelId="{9E543125-FCD5-4348-B52D-9038790DC644}" type="presParOf" srcId="{958E6BB0-0305-43B9-962E-A923C4D0E086}" destId="{D6C46185-B303-47E7-AA7D-7448A213FD9E}" srcOrd="0" destOrd="0" presId="urn:microsoft.com/office/officeart/2005/8/layout/orgChart1"/>
    <dgm:cxn modelId="{337E9CC1-5DCD-4A80-90BC-DBAFD96823CE}" type="presParOf" srcId="{D6C46185-B303-47E7-AA7D-7448A213FD9E}" destId="{914EE793-4503-42F4-9BB9-47CEFBA3F408}" srcOrd="0" destOrd="0" presId="urn:microsoft.com/office/officeart/2005/8/layout/orgChart1"/>
    <dgm:cxn modelId="{C9900091-69AA-4A12-8BBB-A13FDA337726}" type="presParOf" srcId="{D6C46185-B303-47E7-AA7D-7448A213FD9E}" destId="{C33A866B-FD81-45F9-A67D-6709ADADF275}" srcOrd="1" destOrd="0" presId="urn:microsoft.com/office/officeart/2005/8/layout/orgChart1"/>
    <dgm:cxn modelId="{5F587D5A-DA87-4EE2-977B-1A7BECD7248F}" type="presParOf" srcId="{958E6BB0-0305-43B9-962E-A923C4D0E086}" destId="{F1D120CA-858A-4D17-AF9C-FABE69B9B787}" srcOrd="1" destOrd="0" presId="urn:microsoft.com/office/officeart/2005/8/layout/orgChart1"/>
    <dgm:cxn modelId="{6CBBDE2B-ED09-408E-B88C-ACF258FDDD13}" type="presParOf" srcId="{F1D120CA-858A-4D17-AF9C-FABE69B9B787}" destId="{2097C42A-40CA-44CC-903E-3F55FC062737}" srcOrd="0" destOrd="0" presId="urn:microsoft.com/office/officeart/2005/8/layout/orgChart1"/>
    <dgm:cxn modelId="{771A650D-378C-465F-B0EC-2310269BD2E2}" type="presParOf" srcId="{F1D120CA-858A-4D17-AF9C-FABE69B9B787}" destId="{F24D8264-17CF-4179-B667-7DB70E11A660}" srcOrd="1" destOrd="0" presId="urn:microsoft.com/office/officeart/2005/8/layout/orgChart1"/>
    <dgm:cxn modelId="{305741D0-B6BC-4209-BB99-75EC3B3A7DFD}" type="presParOf" srcId="{F24D8264-17CF-4179-B667-7DB70E11A660}" destId="{AADAB5AA-3B38-46D8-BCB8-2E7BD06325EE}" srcOrd="0" destOrd="0" presId="urn:microsoft.com/office/officeart/2005/8/layout/orgChart1"/>
    <dgm:cxn modelId="{49BDF37D-9F25-4FDC-9A7F-410E26846D71}" type="presParOf" srcId="{AADAB5AA-3B38-46D8-BCB8-2E7BD06325EE}" destId="{9691EF19-499B-4D30-9640-7FB921A5B049}" srcOrd="0" destOrd="0" presId="urn:microsoft.com/office/officeart/2005/8/layout/orgChart1"/>
    <dgm:cxn modelId="{D28F7251-9591-4CEA-BB86-57572B921502}" type="presParOf" srcId="{AADAB5AA-3B38-46D8-BCB8-2E7BD06325EE}" destId="{EF7F53A8-4C7D-4A3A-AD60-16B98D53C9EF}" srcOrd="1" destOrd="0" presId="urn:microsoft.com/office/officeart/2005/8/layout/orgChart1"/>
    <dgm:cxn modelId="{5DD094DC-7B4B-44A2-A7E3-0340E5E94AED}" type="presParOf" srcId="{F24D8264-17CF-4179-B667-7DB70E11A660}" destId="{DF20E223-DE8A-44BA-B14A-D873A5DC9D49}" srcOrd="1" destOrd="0" presId="urn:microsoft.com/office/officeart/2005/8/layout/orgChart1"/>
    <dgm:cxn modelId="{87CE64F5-4D71-468D-8CB8-B5836149169B}" type="presParOf" srcId="{DF20E223-DE8A-44BA-B14A-D873A5DC9D49}" destId="{B536D48B-5EC8-486D-B0B4-0C4FDB8FE61E}" srcOrd="0" destOrd="0" presId="urn:microsoft.com/office/officeart/2005/8/layout/orgChart1"/>
    <dgm:cxn modelId="{BD2F3061-9308-4F69-B28F-0BE3B0B31E7A}" type="presParOf" srcId="{DF20E223-DE8A-44BA-B14A-D873A5DC9D49}" destId="{69944A56-46EB-437A-A7F1-1530E94EACA8}" srcOrd="1" destOrd="0" presId="urn:microsoft.com/office/officeart/2005/8/layout/orgChart1"/>
    <dgm:cxn modelId="{8C2171D3-BA10-4721-A62A-17837A9ED3DE}" type="presParOf" srcId="{69944A56-46EB-437A-A7F1-1530E94EACA8}" destId="{4B844DE4-6CAF-424C-BE52-B0599CB75145}" srcOrd="0" destOrd="0" presId="urn:microsoft.com/office/officeart/2005/8/layout/orgChart1"/>
    <dgm:cxn modelId="{E96BC104-4D5A-48E5-83E4-8B317BF58132}" type="presParOf" srcId="{4B844DE4-6CAF-424C-BE52-B0599CB75145}" destId="{46A90689-EFF8-478D-87DD-DB338C7FDDBB}" srcOrd="0" destOrd="0" presId="urn:microsoft.com/office/officeart/2005/8/layout/orgChart1"/>
    <dgm:cxn modelId="{946F3FEC-A25C-4978-9FAC-EEEBA8FB16E2}" type="presParOf" srcId="{4B844DE4-6CAF-424C-BE52-B0599CB75145}" destId="{AD0BB109-9AF3-4899-84DD-3368DB55FFB0}" srcOrd="1" destOrd="0" presId="urn:microsoft.com/office/officeart/2005/8/layout/orgChart1"/>
    <dgm:cxn modelId="{464E7B56-BB4E-4ADB-967F-D88637B20D76}" type="presParOf" srcId="{69944A56-46EB-437A-A7F1-1530E94EACA8}" destId="{B300EC81-40D3-4E7F-921B-185B474948F5}" srcOrd="1" destOrd="0" presId="urn:microsoft.com/office/officeart/2005/8/layout/orgChart1"/>
    <dgm:cxn modelId="{0412BD55-191C-4718-B1F7-3A2A64B2BEE1}" type="presParOf" srcId="{69944A56-46EB-437A-A7F1-1530E94EACA8}" destId="{E1557A8D-219C-40EE-99DA-8A5774806E97}" srcOrd="2" destOrd="0" presId="urn:microsoft.com/office/officeart/2005/8/layout/orgChart1"/>
    <dgm:cxn modelId="{590DEF1F-DF48-4FD1-B34F-5FC496638B86}" type="presParOf" srcId="{DF20E223-DE8A-44BA-B14A-D873A5DC9D49}" destId="{047DEA21-4660-43D6-B46B-C97322ECC3AD}" srcOrd="2" destOrd="0" presId="urn:microsoft.com/office/officeart/2005/8/layout/orgChart1"/>
    <dgm:cxn modelId="{75BA666D-E925-47B1-911D-9CC549B8170C}" type="presParOf" srcId="{DF20E223-DE8A-44BA-B14A-D873A5DC9D49}" destId="{7B0CB9A0-555A-4010-A254-A007AC3D1E36}" srcOrd="3" destOrd="0" presId="urn:microsoft.com/office/officeart/2005/8/layout/orgChart1"/>
    <dgm:cxn modelId="{9A4A4B72-5D02-40D4-9853-DDA2D10D2355}" type="presParOf" srcId="{7B0CB9A0-555A-4010-A254-A007AC3D1E36}" destId="{7949BB21-58C6-4DB4-ACAA-3956B624867B}" srcOrd="0" destOrd="0" presId="urn:microsoft.com/office/officeart/2005/8/layout/orgChart1"/>
    <dgm:cxn modelId="{704CC203-390C-499F-A62B-A39204FE6CF1}" type="presParOf" srcId="{7949BB21-58C6-4DB4-ACAA-3956B624867B}" destId="{72C5394D-0A55-400F-8EAB-1715C88DDECE}" srcOrd="0" destOrd="0" presId="urn:microsoft.com/office/officeart/2005/8/layout/orgChart1"/>
    <dgm:cxn modelId="{6AC039AE-7EF1-4EEC-A7C2-72C603FFDC42}" type="presParOf" srcId="{7949BB21-58C6-4DB4-ACAA-3956B624867B}" destId="{172477E8-C326-463C-8C1D-43A287CB8B0D}" srcOrd="1" destOrd="0" presId="urn:microsoft.com/office/officeart/2005/8/layout/orgChart1"/>
    <dgm:cxn modelId="{4096018B-FF0A-4F91-A294-625F9463822C}" type="presParOf" srcId="{7B0CB9A0-555A-4010-A254-A007AC3D1E36}" destId="{4E748683-2547-4C05-9A98-19B7047AB585}" srcOrd="1" destOrd="0" presId="urn:microsoft.com/office/officeart/2005/8/layout/orgChart1"/>
    <dgm:cxn modelId="{F9EC4A84-B8B4-438F-9259-18983A6E02E7}" type="presParOf" srcId="{7B0CB9A0-555A-4010-A254-A007AC3D1E36}" destId="{23F3E85E-1CDB-4E9B-9CF5-395C3C916C59}" srcOrd="2" destOrd="0" presId="urn:microsoft.com/office/officeart/2005/8/layout/orgChart1"/>
    <dgm:cxn modelId="{6E500464-9A95-4728-AC83-0538C61A44B0}" type="presParOf" srcId="{DF20E223-DE8A-44BA-B14A-D873A5DC9D49}" destId="{BED27D32-DA4D-4A26-B365-D45992196628}" srcOrd="4" destOrd="0" presId="urn:microsoft.com/office/officeart/2005/8/layout/orgChart1"/>
    <dgm:cxn modelId="{59F6EE7B-891D-49CA-BC7A-A79C8D530EEB}" type="presParOf" srcId="{DF20E223-DE8A-44BA-B14A-D873A5DC9D49}" destId="{334D8E8A-EC8F-4D5E-AB7D-F4D8BAD5D311}" srcOrd="5" destOrd="0" presId="urn:microsoft.com/office/officeart/2005/8/layout/orgChart1"/>
    <dgm:cxn modelId="{F1C4C047-2711-4150-A38E-E84D80916BDA}" type="presParOf" srcId="{334D8E8A-EC8F-4D5E-AB7D-F4D8BAD5D311}" destId="{CE93C807-0FB6-46AD-8C53-24843C266787}" srcOrd="0" destOrd="0" presId="urn:microsoft.com/office/officeart/2005/8/layout/orgChart1"/>
    <dgm:cxn modelId="{53EC0B8B-E70A-4684-AC29-C736C8B8F551}" type="presParOf" srcId="{CE93C807-0FB6-46AD-8C53-24843C266787}" destId="{D620A027-7DB8-47AC-BD11-14A844497844}" srcOrd="0" destOrd="0" presId="urn:microsoft.com/office/officeart/2005/8/layout/orgChart1"/>
    <dgm:cxn modelId="{26CD5A6A-F316-4617-BDF2-CB6F8AF9A5AD}" type="presParOf" srcId="{CE93C807-0FB6-46AD-8C53-24843C266787}" destId="{3E791AA6-B94D-40ED-B74B-3552E4B4DCAB}" srcOrd="1" destOrd="0" presId="urn:microsoft.com/office/officeart/2005/8/layout/orgChart1"/>
    <dgm:cxn modelId="{E7DE4082-3E0A-425C-B3BF-33B337F7CE49}" type="presParOf" srcId="{334D8E8A-EC8F-4D5E-AB7D-F4D8BAD5D311}" destId="{251CCD39-0B93-4F72-8DFD-C4A36C2C04C4}" srcOrd="1" destOrd="0" presId="urn:microsoft.com/office/officeart/2005/8/layout/orgChart1"/>
    <dgm:cxn modelId="{29646366-34A7-438D-ABB5-14D91562532D}" type="presParOf" srcId="{334D8E8A-EC8F-4D5E-AB7D-F4D8BAD5D311}" destId="{C3F497D6-C8FA-4990-8A3A-B51A6D66E17D}" srcOrd="2" destOrd="0" presId="urn:microsoft.com/office/officeart/2005/8/layout/orgChart1"/>
    <dgm:cxn modelId="{A97AC670-B860-46B0-8A7C-96E178D93A48}" type="presParOf" srcId="{F24D8264-17CF-4179-B667-7DB70E11A660}" destId="{33D55ECF-144B-4DBC-B6A8-B7CA56F927CA}" srcOrd="2" destOrd="0" presId="urn:microsoft.com/office/officeart/2005/8/layout/orgChart1"/>
    <dgm:cxn modelId="{A255643B-2930-4262-BE58-BEAA7185A25A}" type="presParOf" srcId="{F1D120CA-858A-4D17-AF9C-FABE69B9B787}" destId="{E046E9D0-627D-41CF-A987-88461F218EE0}" srcOrd="2" destOrd="0" presId="urn:microsoft.com/office/officeart/2005/8/layout/orgChart1"/>
    <dgm:cxn modelId="{9AF55DC3-0BDD-4E30-AD65-6FCB87F78B8E}" type="presParOf" srcId="{F1D120CA-858A-4D17-AF9C-FABE69B9B787}" destId="{1C532331-7558-48F3-87BB-D6BB7EADFE53}" srcOrd="3" destOrd="0" presId="urn:microsoft.com/office/officeart/2005/8/layout/orgChart1"/>
    <dgm:cxn modelId="{8481D79D-92DB-4547-8340-ECB50D316BBA}" type="presParOf" srcId="{1C532331-7558-48F3-87BB-D6BB7EADFE53}" destId="{58AC4AAA-C5EC-43F3-A8A3-F30D50588873}" srcOrd="0" destOrd="0" presId="urn:microsoft.com/office/officeart/2005/8/layout/orgChart1"/>
    <dgm:cxn modelId="{EDCE3870-9EE3-4B67-B8AE-BFA83E33B9E3}" type="presParOf" srcId="{58AC4AAA-C5EC-43F3-A8A3-F30D50588873}" destId="{2C98EC64-AD0D-4F54-80BB-9344F0ADE848}" srcOrd="0" destOrd="0" presId="urn:microsoft.com/office/officeart/2005/8/layout/orgChart1"/>
    <dgm:cxn modelId="{D0C30846-1F0B-4468-98AB-A1C880257336}" type="presParOf" srcId="{58AC4AAA-C5EC-43F3-A8A3-F30D50588873}" destId="{21956540-6B9A-490F-8F83-15EDA83C0377}" srcOrd="1" destOrd="0" presId="urn:microsoft.com/office/officeart/2005/8/layout/orgChart1"/>
    <dgm:cxn modelId="{DCA61E4A-CA4A-491E-AF47-6725D04DFE3F}" type="presParOf" srcId="{1C532331-7558-48F3-87BB-D6BB7EADFE53}" destId="{70FCE268-C34A-4D39-BEF4-40576F4A4546}" srcOrd="1" destOrd="0" presId="urn:microsoft.com/office/officeart/2005/8/layout/orgChart1"/>
    <dgm:cxn modelId="{1A389474-623B-48E2-AA88-36983EAC83ED}" type="presParOf" srcId="{70FCE268-C34A-4D39-BEF4-40576F4A4546}" destId="{66C51FE0-D530-41F3-AC62-75195CCF15D5}" srcOrd="0" destOrd="0" presId="urn:microsoft.com/office/officeart/2005/8/layout/orgChart1"/>
    <dgm:cxn modelId="{8FA2FF2C-B22E-4F6D-870A-D45088DFAD66}" type="presParOf" srcId="{70FCE268-C34A-4D39-BEF4-40576F4A4546}" destId="{ED5A30F4-ABFA-4E51-AEC4-69E748F20D71}" srcOrd="1" destOrd="0" presId="urn:microsoft.com/office/officeart/2005/8/layout/orgChart1"/>
    <dgm:cxn modelId="{95D4D799-5B07-488C-B488-BFF877904143}" type="presParOf" srcId="{ED5A30F4-ABFA-4E51-AEC4-69E748F20D71}" destId="{C35EA6FA-2737-4828-BEC1-8E4E4577F8EF}" srcOrd="0" destOrd="0" presId="urn:microsoft.com/office/officeart/2005/8/layout/orgChart1"/>
    <dgm:cxn modelId="{3AC0EC3D-40D9-41F0-B1F8-DEE1F7C3F90A}" type="presParOf" srcId="{C35EA6FA-2737-4828-BEC1-8E4E4577F8EF}" destId="{58B13C78-1EAE-478A-BF2F-EB8B250D3B0A}" srcOrd="0" destOrd="0" presId="urn:microsoft.com/office/officeart/2005/8/layout/orgChart1"/>
    <dgm:cxn modelId="{1A79E519-35E8-4104-93C0-E735D88A5ACD}" type="presParOf" srcId="{C35EA6FA-2737-4828-BEC1-8E4E4577F8EF}" destId="{5D4717E9-855C-4341-87B2-DA7300777C37}" srcOrd="1" destOrd="0" presId="urn:microsoft.com/office/officeart/2005/8/layout/orgChart1"/>
    <dgm:cxn modelId="{81AB6480-1684-4C72-B43A-744557175D2C}" type="presParOf" srcId="{ED5A30F4-ABFA-4E51-AEC4-69E748F20D71}" destId="{22094637-2C3F-4136-B563-AB67F246F062}" srcOrd="1" destOrd="0" presId="urn:microsoft.com/office/officeart/2005/8/layout/orgChart1"/>
    <dgm:cxn modelId="{4A605E47-CEF0-4E77-ACE1-B3CF49C9B74F}" type="presParOf" srcId="{ED5A30F4-ABFA-4E51-AEC4-69E748F20D71}" destId="{343B87F2-8CE7-40FB-8DC9-B20DFE483CC9}" srcOrd="2" destOrd="0" presId="urn:microsoft.com/office/officeart/2005/8/layout/orgChart1"/>
    <dgm:cxn modelId="{C7E2B843-8290-4A34-889E-11D16BD45644}" type="presParOf" srcId="{70FCE268-C34A-4D39-BEF4-40576F4A4546}" destId="{07F32290-E516-4FDD-A6DE-ACA278B1C7B8}" srcOrd="2" destOrd="0" presId="urn:microsoft.com/office/officeart/2005/8/layout/orgChart1"/>
    <dgm:cxn modelId="{C35E660A-1E21-4674-926C-F9D23E2C91C9}" type="presParOf" srcId="{70FCE268-C34A-4D39-BEF4-40576F4A4546}" destId="{16D5A5A9-204B-4273-A0D4-DEAEC882AF56}" srcOrd="3" destOrd="0" presId="urn:microsoft.com/office/officeart/2005/8/layout/orgChart1"/>
    <dgm:cxn modelId="{98970758-B73D-4F45-A0F3-6238A29869EA}" type="presParOf" srcId="{16D5A5A9-204B-4273-A0D4-DEAEC882AF56}" destId="{C6BF2C95-F331-4025-90F1-8F1D7BE63BA2}" srcOrd="0" destOrd="0" presId="urn:microsoft.com/office/officeart/2005/8/layout/orgChart1"/>
    <dgm:cxn modelId="{C3726C93-4486-4D4C-8E47-0E026551044C}" type="presParOf" srcId="{C6BF2C95-F331-4025-90F1-8F1D7BE63BA2}" destId="{AEFAE83D-7991-45D1-A61B-C1479A613916}" srcOrd="0" destOrd="0" presId="urn:microsoft.com/office/officeart/2005/8/layout/orgChart1"/>
    <dgm:cxn modelId="{B203EA21-7CF9-4212-ABEB-14758A5A1273}" type="presParOf" srcId="{C6BF2C95-F331-4025-90F1-8F1D7BE63BA2}" destId="{7D316DEE-C923-4E8D-B8ED-81158F627A7D}" srcOrd="1" destOrd="0" presId="urn:microsoft.com/office/officeart/2005/8/layout/orgChart1"/>
    <dgm:cxn modelId="{894663BA-8378-4380-A95E-D9D759CD6080}" type="presParOf" srcId="{16D5A5A9-204B-4273-A0D4-DEAEC882AF56}" destId="{04398849-BA78-4728-A655-DB684022E454}" srcOrd="1" destOrd="0" presId="urn:microsoft.com/office/officeart/2005/8/layout/orgChart1"/>
    <dgm:cxn modelId="{D6FC2624-6899-4308-8BE4-7596BF03CBA4}" type="presParOf" srcId="{16D5A5A9-204B-4273-A0D4-DEAEC882AF56}" destId="{56866A5E-2033-4FEB-A47F-B9A2E5872022}" srcOrd="2" destOrd="0" presId="urn:microsoft.com/office/officeart/2005/8/layout/orgChart1"/>
    <dgm:cxn modelId="{892A35A6-4430-4FAB-A334-40B93C285666}" type="presParOf" srcId="{70FCE268-C34A-4D39-BEF4-40576F4A4546}" destId="{B7081B28-1C5D-4E83-A14B-CE9CF510F19B}" srcOrd="4" destOrd="0" presId="urn:microsoft.com/office/officeart/2005/8/layout/orgChart1"/>
    <dgm:cxn modelId="{2AB2C1F6-9280-4F80-9859-79D3153DA6B6}" type="presParOf" srcId="{70FCE268-C34A-4D39-BEF4-40576F4A4546}" destId="{57103017-D6CA-4B51-9F7C-0F01D5298B0B}" srcOrd="5" destOrd="0" presId="urn:microsoft.com/office/officeart/2005/8/layout/orgChart1"/>
    <dgm:cxn modelId="{D33D1DC0-8C27-4EF8-ABB2-809EE2A0F949}" type="presParOf" srcId="{57103017-D6CA-4B51-9F7C-0F01D5298B0B}" destId="{D078C427-8180-4400-8B9A-9D58106EBBB5}" srcOrd="0" destOrd="0" presId="urn:microsoft.com/office/officeart/2005/8/layout/orgChart1"/>
    <dgm:cxn modelId="{0E7EDC9B-D00C-4548-9D3F-B514A55AD79C}" type="presParOf" srcId="{D078C427-8180-4400-8B9A-9D58106EBBB5}" destId="{6F884F08-096C-44F6-90A7-D26853D25E6E}" srcOrd="0" destOrd="0" presId="urn:microsoft.com/office/officeart/2005/8/layout/orgChart1"/>
    <dgm:cxn modelId="{08230551-FEF6-4B96-97B9-5ED93E489034}" type="presParOf" srcId="{D078C427-8180-4400-8B9A-9D58106EBBB5}" destId="{039BB70F-655B-4011-A2E2-453A37589678}" srcOrd="1" destOrd="0" presId="urn:microsoft.com/office/officeart/2005/8/layout/orgChart1"/>
    <dgm:cxn modelId="{96F7BABA-51E8-4741-9002-181DA9F134D0}" type="presParOf" srcId="{57103017-D6CA-4B51-9F7C-0F01D5298B0B}" destId="{55A23161-B2CA-472C-B392-13946D447D45}" srcOrd="1" destOrd="0" presId="urn:microsoft.com/office/officeart/2005/8/layout/orgChart1"/>
    <dgm:cxn modelId="{B9712F85-1C8A-452C-A724-E3FCE2FB3C14}" type="presParOf" srcId="{57103017-D6CA-4B51-9F7C-0F01D5298B0B}" destId="{4BCAE71A-9DF9-4045-A881-EB1CAB250A5D}" srcOrd="2" destOrd="0" presId="urn:microsoft.com/office/officeart/2005/8/layout/orgChart1"/>
    <dgm:cxn modelId="{0D28FE03-EF89-4F16-9DF3-4B0CE00CBC2F}" type="presParOf" srcId="{1C532331-7558-48F3-87BB-D6BB7EADFE53}" destId="{4D71BED7-D894-4BA8-BD7A-F166B948EAC9}" srcOrd="2" destOrd="0" presId="urn:microsoft.com/office/officeart/2005/8/layout/orgChart1"/>
    <dgm:cxn modelId="{A8C594BF-E35C-4FF4-A7E3-D195548952F5}" type="presParOf" srcId="{F1D120CA-858A-4D17-AF9C-FABE69B9B787}" destId="{F7DB0880-0873-48C7-80E5-C577074FE1F7}" srcOrd="4" destOrd="0" presId="urn:microsoft.com/office/officeart/2005/8/layout/orgChart1"/>
    <dgm:cxn modelId="{DA116A55-6ABC-412B-9D2D-A4DA71B5FF5C}" type="presParOf" srcId="{F1D120CA-858A-4D17-AF9C-FABE69B9B787}" destId="{982AB442-A5A4-4B03-8592-D179B665E6C1}" srcOrd="5" destOrd="0" presId="urn:microsoft.com/office/officeart/2005/8/layout/orgChart1"/>
    <dgm:cxn modelId="{12332D94-0389-4FBF-9B95-751B25AFD6CA}" type="presParOf" srcId="{982AB442-A5A4-4B03-8592-D179B665E6C1}" destId="{E70EAE6C-FCCB-4F04-BE80-28DC45A07712}" srcOrd="0" destOrd="0" presId="urn:microsoft.com/office/officeart/2005/8/layout/orgChart1"/>
    <dgm:cxn modelId="{F88B83C6-EFE0-4703-AEB0-E174FC8873F2}" type="presParOf" srcId="{E70EAE6C-FCCB-4F04-BE80-28DC45A07712}" destId="{60726957-0971-4BAD-BAD2-54B71ECEB40F}" srcOrd="0" destOrd="0" presId="urn:microsoft.com/office/officeart/2005/8/layout/orgChart1"/>
    <dgm:cxn modelId="{2ED8295B-DE0B-4BE6-AD81-F015BB691419}" type="presParOf" srcId="{E70EAE6C-FCCB-4F04-BE80-28DC45A07712}" destId="{A6F7D265-C2FD-43BF-B7C7-508BF6A14339}" srcOrd="1" destOrd="0" presId="urn:microsoft.com/office/officeart/2005/8/layout/orgChart1"/>
    <dgm:cxn modelId="{3F4F4E9B-0E3B-4F8D-A8CB-746A1146C2F5}" type="presParOf" srcId="{982AB442-A5A4-4B03-8592-D179B665E6C1}" destId="{C2F47981-B148-42E4-8B8E-714946CEE697}" srcOrd="1" destOrd="0" presId="urn:microsoft.com/office/officeart/2005/8/layout/orgChart1"/>
    <dgm:cxn modelId="{C5E6981D-DBAE-4019-AE17-1B0B4661A5F9}" type="presParOf" srcId="{C2F47981-B148-42E4-8B8E-714946CEE697}" destId="{995515A5-85F7-406E-86FF-53BA8CC98AEA}" srcOrd="0" destOrd="0" presId="urn:microsoft.com/office/officeart/2005/8/layout/orgChart1"/>
    <dgm:cxn modelId="{5ACE0A05-8D4F-4D82-9628-B21832064406}" type="presParOf" srcId="{C2F47981-B148-42E4-8B8E-714946CEE697}" destId="{6184477A-1C1B-4B72-BB39-F796528DE78F}" srcOrd="1" destOrd="0" presId="urn:microsoft.com/office/officeart/2005/8/layout/orgChart1"/>
    <dgm:cxn modelId="{9B875FE1-C390-408A-B34F-995199E2C759}" type="presParOf" srcId="{6184477A-1C1B-4B72-BB39-F796528DE78F}" destId="{4F8D613F-F168-4137-95DC-3886BC823868}" srcOrd="0" destOrd="0" presId="urn:microsoft.com/office/officeart/2005/8/layout/orgChart1"/>
    <dgm:cxn modelId="{4196CC6E-A280-463E-89CE-9ACC22698EB6}" type="presParOf" srcId="{4F8D613F-F168-4137-95DC-3886BC823868}" destId="{38F6DC84-259B-4FB0-BE39-E367C3DD4036}" srcOrd="0" destOrd="0" presId="urn:microsoft.com/office/officeart/2005/8/layout/orgChart1"/>
    <dgm:cxn modelId="{3F076919-E568-498D-B91D-F5D8821E23EB}" type="presParOf" srcId="{4F8D613F-F168-4137-95DC-3886BC823868}" destId="{EB47322A-F512-434C-A885-21FF346095BD}" srcOrd="1" destOrd="0" presId="urn:microsoft.com/office/officeart/2005/8/layout/orgChart1"/>
    <dgm:cxn modelId="{7ED3A578-3171-426B-8985-0E33C51FF129}" type="presParOf" srcId="{6184477A-1C1B-4B72-BB39-F796528DE78F}" destId="{8466EFD4-A7B7-46BF-8D30-213E7EDE731C}" srcOrd="1" destOrd="0" presId="urn:microsoft.com/office/officeart/2005/8/layout/orgChart1"/>
    <dgm:cxn modelId="{C62A895D-FFBA-4D0E-9DC1-06F624247225}" type="presParOf" srcId="{6184477A-1C1B-4B72-BB39-F796528DE78F}" destId="{92B70495-6E48-4F1A-A99B-35F20A58E69E}" srcOrd="2" destOrd="0" presId="urn:microsoft.com/office/officeart/2005/8/layout/orgChart1"/>
    <dgm:cxn modelId="{415BBD2A-C515-4663-9A95-2178F76CE255}" type="presParOf" srcId="{C2F47981-B148-42E4-8B8E-714946CEE697}" destId="{B6BD435E-E0C5-45D9-9638-678A576284AD}" srcOrd="2" destOrd="0" presId="urn:microsoft.com/office/officeart/2005/8/layout/orgChart1"/>
    <dgm:cxn modelId="{F1901518-AA98-491E-9CD3-3F8D8DC20FEF}" type="presParOf" srcId="{C2F47981-B148-42E4-8B8E-714946CEE697}" destId="{853B2BC6-D3EA-447D-8BD8-E2B29ABE7AC6}" srcOrd="3" destOrd="0" presId="urn:microsoft.com/office/officeart/2005/8/layout/orgChart1"/>
    <dgm:cxn modelId="{E87D76D8-101E-4312-82D2-191B2B951237}" type="presParOf" srcId="{853B2BC6-D3EA-447D-8BD8-E2B29ABE7AC6}" destId="{41E1CC1B-86BB-479F-BD5C-BD0AF72C5B6A}" srcOrd="0" destOrd="0" presId="urn:microsoft.com/office/officeart/2005/8/layout/orgChart1"/>
    <dgm:cxn modelId="{AB9E6AD2-48E8-46E6-B43B-092CDEB84AF7}" type="presParOf" srcId="{41E1CC1B-86BB-479F-BD5C-BD0AF72C5B6A}" destId="{21DDFFE1-D912-4F19-B5FE-139BDA2342C9}" srcOrd="0" destOrd="0" presId="urn:microsoft.com/office/officeart/2005/8/layout/orgChart1"/>
    <dgm:cxn modelId="{932DE655-C57F-47B2-AC25-E8C6E26149B5}" type="presParOf" srcId="{41E1CC1B-86BB-479F-BD5C-BD0AF72C5B6A}" destId="{18D3F493-3E7F-4694-930B-10FF7DF56C38}" srcOrd="1" destOrd="0" presId="urn:microsoft.com/office/officeart/2005/8/layout/orgChart1"/>
    <dgm:cxn modelId="{00C78B5A-5A79-44F7-BB27-FE110EC1F6FC}" type="presParOf" srcId="{853B2BC6-D3EA-447D-8BD8-E2B29ABE7AC6}" destId="{74411773-C001-41B7-95D0-A7F7B7CE9ACC}" srcOrd="1" destOrd="0" presId="urn:microsoft.com/office/officeart/2005/8/layout/orgChart1"/>
    <dgm:cxn modelId="{A0D8B96E-4D5C-43F9-95DC-3B22238C1876}" type="presParOf" srcId="{853B2BC6-D3EA-447D-8BD8-E2B29ABE7AC6}" destId="{98BF17DF-7C47-4246-B3D5-10EA351CDA38}" srcOrd="2" destOrd="0" presId="urn:microsoft.com/office/officeart/2005/8/layout/orgChart1"/>
    <dgm:cxn modelId="{4AA43DD7-4DB1-42CD-B9B9-2702C13CCC19}" type="presParOf" srcId="{C2F47981-B148-42E4-8B8E-714946CEE697}" destId="{D12DB231-D035-4BA8-AA9E-32CA1D0492A8}" srcOrd="4" destOrd="0" presId="urn:microsoft.com/office/officeart/2005/8/layout/orgChart1"/>
    <dgm:cxn modelId="{C8D7E3A2-5709-4DB8-87FE-AC597A35B7F0}" type="presParOf" srcId="{C2F47981-B148-42E4-8B8E-714946CEE697}" destId="{1AA5742A-6DC8-48A2-B9C9-08BC7BD196B6}" srcOrd="5" destOrd="0" presId="urn:microsoft.com/office/officeart/2005/8/layout/orgChart1"/>
    <dgm:cxn modelId="{DA1C0486-B22F-4E0A-AE11-99FDE12AF7DE}" type="presParOf" srcId="{1AA5742A-6DC8-48A2-B9C9-08BC7BD196B6}" destId="{ECB303C2-490E-4750-ABA3-9A7A35BB9703}" srcOrd="0" destOrd="0" presId="urn:microsoft.com/office/officeart/2005/8/layout/orgChart1"/>
    <dgm:cxn modelId="{4BFEC091-940B-499A-ABA5-25632F55BB06}" type="presParOf" srcId="{ECB303C2-490E-4750-ABA3-9A7A35BB9703}" destId="{8AB940D7-26F4-4D58-9005-E541BD018665}" srcOrd="0" destOrd="0" presId="urn:microsoft.com/office/officeart/2005/8/layout/orgChart1"/>
    <dgm:cxn modelId="{1522F83E-68E2-40CB-9EA1-5C3203E8D702}" type="presParOf" srcId="{ECB303C2-490E-4750-ABA3-9A7A35BB9703}" destId="{5B035446-6E19-4E9A-AC44-F2E50B8290F6}" srcOrd="1" destOrd="0" presId="urn:microsoft.com/office/officeart/2005/8/layout/orgChart1"/>
    <dgm:cxn modelId="{C4B65F64-5B0E-4308-81DE-275E37996EE5}" type="presParOf" srcId="{1AA5742A-6DC8-48A2-B9C9-08BC7BD196B6}" destId="{7A68999E-B75F-4D28-9903-9D8611E3A435}" srcOrd="1" destOrd="0" presId="urn:microsoft.com/office/officeart/2005/8/layout/orgChart1"/>
    <dgm:cxn modelId="{94B2432E-3B6B-4CDA-A6A8-425D84C30C5E}" type="presParOf" srcId="{1AA5742A-6DC8-48A2-B9C9-08BC7BD196B6}" destId="{DD27CE45-C63E-4F48-9E2E-1DB7D150EFC4}" srcOrd="2" destOrd="0" presId="urn:microsoft.com/office/officeart/2005/8/layout/orgChart1"/>
    <dgm:cxn modelId="{576E189B-3BA8-4E83-95FB-6E692F71F8CE}" type="presParOf" srcId="{982AB442-A5A4-4B03-8592-D179B665E6C1}" destId="{37F7000D-7033-4B58-B18B-23B8024B040E}" srcOrd="2" destOrd="0" presId="urn:microsoft.com/office/officeart/2005/8/layout/orgChart1"/>
    <dgm:cxn modelId="{C35D9ED7-EFAC-4A07-809E-1862DD7CB240}" type="presParOf" srcId="{958E6BB0-0305-43B9-962E-A923C4D0E086}" destId="{5B7EE3B8-8252-4300-A8A3-C70B9B13308E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FF1D73B-E9F8-4DA7-80C4-DD62E6D5C1CC}" type="doc">
      <dgm:prSet loTypeId="urn:microsoft.com/office/officeart/2005/8/layout/orgChart1" loCatId="hierarchy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sk-SK"/>
        </a:p>
      </dgm:t>
    </dgm:pt>
    <dgm:pt modelId="{F45C9EF0-85E8-4177-91F8-40698B242701}">
      <dgm:prSet phldrT="[Text]" custT="1"/>
      <dgm:spPr/>
      <dgm:t>
        <a:bodyPr/>
        <a:lstStyle/>
        <a:p>
          <a:r>
            <a:rPr lang="sk-SK" sz="2000" b="1" dirty="0" smtClean="0">
              <a:latin typeface="+mj-lt"/>
            </a:rPr>
            <a:t>Spoločnosť</a:t>
          </a:r>
          <a:endParaRPr lang="sk-SK" sz="2000" b="1" dirty="0">
            <a:latin typeface="+mj-lt"/>
          </a:endParaRPr>
        </a:p>
      </dgm:t>
    </dgm:pt>
    <dgm:pt modelId="{1453E0FF-5F9F-46D9-8F64-75FCBEDF7470}" type="parTrans" cxnId="{F3CACC69-4D96-41EC-B593-7ED9487513E7}">
      <dgm:prSet/>
      <dgm:spPr/>
      <dgm:t>
        <a:bodyPr/>
        <a:lstStyle/>
        <a:p>
          <a:endParaRPr lang="sk-SK" sz="2000" b="1">
            <a:latin typeface="+mj-lt"/>
          </a:endParaRPr>
        </a:p>
      </dgm:t>
    </dgm:pt>
    <dgm:pt modelId="{8627D1C8-5EED-494A-A9F4-BDF064131C16}" type="sibTrans" cxnId="{F3CACC69-4D96-41EC-B593-7ED9487513E7}">
      <dgm:prSet/>
      <dgm:spPr/>
      <dgm:t>
        <a:bodyPr/>
        <a:lstStyle/>
        <a:p>
          <a:endParaRPr lang="sk-SK" sz="2000" b="1">
            <a:latin typeface="+mj-lt"/>
          </a:endParaRPr>
        </a:p>
      </dgm:t>
    </dgm:pt>
    <dgm:pt modelId="{D578A406-8142-4AF6-9698-E8F9F44292E7}">
      <dgm:prSet phldrT="[Text]" custT="1"/>
      <dgm:spPr/>
      <dgm:t>
        <a:bodyPr/>
        <a:lstStyle/>
        <a:p>
          <a:r>
            <a:rPr lang="sk-SK" sz="2000" b="1" dirty="0" smtClean="0">
              <a:latin typeface="+mj-lt"/>
            </a:rPr>
            <a:t>Košice</a:t>
          </a:r>
          <a:endParaRPr lang="sk-SK" sz="2000" b="1" dirty="0">
            <a:latin typeface="+mj-lt"/>
          </a:endParaRPr>
        </a:p>
      </dgm:t>
    </dgm:pt>
    <dgm:pt modelId="{0B7762C5-4E85-4849-AC51-6234D4F40C51}" type="parTrans" cxnId="{F80D8BCD-D6CD-442D-8F06-AE84A211DCB6}">
      <dgm:prSet/>
      <dgm:spPr/>
      <dgm:t>
        <a:bodyPr/>
        <a:lstStyle/>
        <a:p>
          <a:endParaRPr lang="sk-SK" sz="2000" b="1">
            <a:latin typeface="+mj-lt"/>
          </a:endParaRPr>
        </a:p>
      </dgm:t>
    </dgm:pt>
    <dgm:pt modelId="{C4C09E3E-EB30-4F85-BC87-2C22BBD9990D}" type="sibTrans" cxnId="{F80D8BCD-D6CD-442D-8F06-AE84A211DCB6}">
      <dgm:prSet/>
      <dgm:spPr/>
      <dgm:t>
        <a:bodyPr/>
        <a:lstStyle/>
        <a:p>
          <a:endParaRPr lang="sk-SK" sz="2000" b="1">
            <a:latin typeface="+mj-lt"/>
          </a:endParaRPr>
        </a:p>
      </dgm:t>
    </dgm:pt>
    <dgm:pt modelId="{1A6FF127-BDAB-4166-8622-A72B7BD63647}">
      <dgm:prSet phldrT="[Text]" custT="1"/>
      <dgm:spPr/>
      <dgm:t>
        <a:bodyPr/>
        <a:lstStyle/>
        <a:p>
          <a:r>
            <a:rPr lang="sk-SK" sz="2000" b="1" dirty="0" smtClean="0">
              <a:latin typeface="+mj-lt"/>
            </a:rPr>
            <a:t>Obchod</a:t>
          </a:r>
          <a:endParaRPr lang="sk-SK" sz="2000" b="1" dirty="0">
            <a:latin typeface="+mj-lt"/>
          </a:endParaRPr>
        </a:p>
      </dgm:t>
    </dgm:pt>
    <dgm:pt modelId="{6851BAB9-B43E-4D3A-8428-C18C10EC6BE1}" type="parTrans" cxnId="{9F8E1F0F-2E4B-48A1-849E-329A9E72BEA9}">
      <dgm:prSet/>
      <dgm:spPr/>
      <dgm:t>
        <a:bodyPr/>
        <a:lstStyle/>
        <a:p>
          <a:endParaRPr lang="sk-SK" sz="2000" b="1">
            <a:latin typeface="+mj-lt"/>
          </a:endParaRPr>
        </a:p>
      </dgm:t>
    </dgm:pt>
    <dgm:pt modelId="{C8926A99-74DE-486C-ACD6-150A5056B9B8}" type="sibTrans" cxnId="{9F8E1F0F-2E4B-48A1-849E-329A9E72BEA9}">
      <dgm:prSet/>
      <dgm:spPr/>
      <dgm:t>
        <a:bodyPr/>
        <a:lstStyle/>
        <a:p>
          <a:endParaRPr lang="sk-SK" sz="2000" b="1">
            <a:latin typeface="+mj-lt"/>
          </a:endParaRPr>
        </a:p>
      </dgm:t>
    </dgm:pt>
    <dgm:pt modelId="{56ADD8F7-09A2-49AF-9A57-156E38F3E42D}">
      <dgm:prSet phldrT="[Text]" custT="1"/>
      <dgm:spPr/>
      <dgm:t>
        <a:bodyPr/>
        <a:lstStyle/>
        <a:p>
          <a:r>
            <a:rPr lang="sk-SK" sz="2000" b="1" dirty="0" smtClean="0">
              <a:latin typeface="+mj-lt"/>
            </a:rPr>
            <a:t>Manažment</a:t>
          </a:r>
          <a:endParaRPr lang="sk-SK" sz="2000" b="1" dirty="0">
            <a:latin typeface="+mj-lt"/>
          </a:endParaRPr>
        </a:p>
      </dgm:t>
    </dgm:pt>
    <dgm:pt modelId="{55FFA3F0-E5DE-42E6-BD18-F73211272C81}" type="parTrans" cxnId="{3989F01B-4423-414C-9848-BCEECC24687B}">
      <dgm:prSet/>
      <dgm:spPr/>
      <dgm:t>
        <a:bodyPr/>
        <a:lstStyle/>
        <a:p>
          <a:endParaRPr lang="sk-SK" sz="2000" b="1">
            <a:latin typeface="+mj-lt"/>
          </a:endParaRPr>
        </a:p>
      </dgm:t>
    </dgm:pt>
    <dgm:pt modelId="{FD956A0F-688F-4953-AF46-5F2737B493DF}" type="sibTrans" cxnId="{3989F01B-4423-414C-9848-BCEECC24687B}">
      <dgm:prSet/>
      <dgm:spPr/>
      <dgm:t>
        <a:bodyPr/>
        <a:lstStyle/>
        <a:p>
          <a:endParaRPr lang="sk-SK" sz="2000" b="1">
            <a:latin typeface="+mj-lt"/>
          </a:endParaRPr>
        </a:p>
      </dgm:t>
    </dgm:pt>
    <dgm:pt modelId="{F043F28C-ABE9-4A68-96F9-0289190FF5D8}">
      <dgm:prSet phldrT="[Text]" custT="1"/>
      <dgm:spPr/>
      <dgm:t>
        <a:bodyPr/>
        <a:lstStyle/>
        <a:p>
          <a:r>
            <a:rPr lang="sk-SK" sz="2000" b="1" dirty="0" smtClean="0">
              <a:latin typeface="+mj-lt"/>
            </a:rPr>
            <a:t>Žilina</a:t>
          </a:r>
          <a:endParaRPr lang="sk-SK" sz="2000" b="1" dirty="0">
            <a:latin typeface="+mj-lt"/>
          </a:endParaRPr>
        </a:p>
      </dgm:t>
    </dgm:pt>
    <dgm:pt modelId="{9A6FA39C-7048-4EC7-B90E-A1410A9D4E31}" type="parTrans" cxnId="{DC8F8BF9-4E4B-4292-B27D-5F281653561F}">
      <dgm:prSet/>
      <dgm:spPr/>
      <dgm:t>
        <a:bodyPr/>
        <a:lstStyle/>
        <a:p>
          <a:endParaRPr lang="sk-SK" sz="2000" b="1">
            <a:latin typeface="+mj-lt"/>
          </a:endParaRPr>
        </a:p>
      </dgm:t>
    </dgm:pt>
    <dgm:pt modelId="{E9F24AB4-5456-4CDA-A2A7-0EF8696892E9}" type="sibTrans" cxnId="{DC8F8BF9-4E4B-4292-B27D-5F281653561F}">
      <dgm:prSet/>
      <dgm:spPr/>
      <dgm:t>
        <a:bodyPr/>
        <a:lstStyle/>
        <a:p>
          <a:endParaRPr lang="sk-SK" sz="2000" b="1">
            <a:latin typeface="+mj-lt"/>
          </a:endParaRPr>
        </a:p>
      </dgm:t>
    </dgm:pt>
    <dgm:pt modelId="{2E536D5D-F9EF-4927-B6A0-31959F9FFA5A}">
      <dgm:prSet phldrT="[Text]" custT="1"/>
      <dgm:spPr/>
      <dgm:t>
        <a:bodyPr/>
        <a:lstStyle/>
        <a:p>
          <a:r>
            <a:rPr lang="sk-SK" sz="2000" b="1" dirty="0" smtClean="0">
              <a:latin typeface="+mj-lt"/>
            </a:rPr>
            <a:t>Výroba</a:t>
          </a:r>
          <a:endParaRPr lang="sk-SK" sz="2000" b="1" dirty="0">
            <a:latin typeface="+mj-lt"/>
          </a:endParaRPr>
        </a:p>
      </dgm:t>
    </dgm:pt>
    <dgm:pt modelId="{F4D770C2-12A0-46D1-8CCA-C979FBA5ED1C}" type="parTrans" cxnId="{FF8DF189-39AF-4B66-A32F-DFBFA4D1648E}">
      <dgm:prSet/>
      <dgm:spPr/>
      <dgm:t>
        <a:bodyPr/>
        <a:lstStyle/>
        <a:p>
          <a:endParaRPr lang="sk-SK" sz="2000" b="1">
            <a:latin typeface="+mj-lt"/>
          </a:endParaRPr>
        </a:p>
      </dgm:t>
    </dgm:pt>
    <dgm:pt modelId="{BF5DC693-A261-47F0-8248-709ED5F27ABB}" type="sibTrans" cxnId="{FF8DF189-39AF-4B66-A32F-DFBFA4D1648E}">
      <dgm:prSet/>
      <dgm:spPr/>
      <dgm:t>
        <a:bodyPr/>
        <a:lstStyle/>
        <a:p>
          <a:endParaRPr lang="sk-SK" sz="2000" b="1">
            <a:latin typeface="+mj-lt"/>
          </a:endParaRPr>
        </a:p>
      </dgm:t>
    </dgm:pt>
    <dgm:pt modelId="{CECCB4FA-FAEA-4644-A788-604085423FAC}">
      <dgm:prSet custT="1"/>
      <dgm:spPr/>
      <dgm:t>
        <a:bodyPr/>
        <a:lstStyle/>
        <a:p>
          <a:r>
            <a:rPr lang="sk-SK" sz="2000" b="1" dirty="0" smtClean="0">
              <a:latin typeface="+mj-lt"/>
            </a:rPr>
            <a:t>Bratislava</a:t>
          </a:r>
          <a:endParaRPr lang="sk-SK" sz="2000" b="1" dirty="0">
            <a:latin typeface="+mj-lt"/>
          </a:endParaRPr>
        </a:p>
      </dgm:t>
    </dgm:pt>
    <dgm:pt modelId="{E549B80B-5E39-4239-A692-9C97863811E2}" type="parTrans" cxnId="{1617085C-2777-4D3D-98E1-D066E20033E8}">
      <dgm:prSet/>
      <dgm:spPr/>
      <dgm:t>
        <a:bodyPr/>
        <a:lstStyle/>
        <a:p>
          <a:endParaRPr lang="sk-SK" sz="2000" b="1">
            <a:latin typeface="+mj-lt"/>
          </a:endParaRPr>
        </a:p>
      </dgm:t>
    </dgm:pt>
    <dgm:pt modelId="{004D356F-5AF2-40F0-A6AA-4AE877CE6C72}" type="sibTrans" cxnId="{1617085C-2777-4D3D-98E1-D066E20033E8}">
      <dgm:prSet/>
      <dgm:spPr/>
      <dgm:t>
        <a:bodyPr/>
        <a:lstStyle/>
        <a:p>
          <a:endParaRPr lang="sk-SK" sz="2000" b="1">
            <a:latin typeface="+mj-lt"/>
          </a:endParaRPr>
        </a:p>
      </dgm:t>
    </dgm:pt>
    <dgm:pt modelId="{73EAD6F7-39CC-4465-B8FE-0510948C8101}">
      <dgm:prSet custT="1"/>
      <dgm:spPr/>
      <dgm:t>
        <a:bodyPr/>
        <a:lstStyle/>
        <a:p>
          <a:r>
            <a:rPr lang="sk-SK" sz="2000" b="1" dirty="0" smtClean="0">
              <a:latin typeface="+mj-lt"/>
            </a:rPr>
            <a:t>Sklady</a:t>
          </a:r>
          <a:endParaRPr lang="sk-SK" sz="2000" b="1" dirty="0">
            <a:latin typeface="+mj-lt"/>
          </a:endParaRPr>
        </a:p>
      </dgm:t>
    </dgm:pt>
    <dgm:pt modelId="{47C89298-1720-4D7B-A756-5EF28C2E6596}" type="parTrans" cxnId="{C08FF3CA-0957-472E-88BF-5BE183701D76}">
      <dgm:prSet/>
      <dgm:spPr/>
      <dgm:t>
        <a:bodyPr/>
        <a:lstStyle/>
        <a:p>
          <a:endParaRPr lang="sk-SK" sz="2000" b="1">
            <a:latin typeface="+mj-lt"/>
          </a:endParaRPr>
        </a:p>
      </dgm:t>
    </dgm:pt>
    <dgm:pt modelId="{DFBF1221-595E-42EA-8E45-E96B56D7D945}" type="sibTrans" cxnId="{C08FF3CA-0957-472E-88BF-5BE183701D76}">
      <dgm:prSet/>
      <dgm:spPr/>
      <dgm:t>
        <a:bodyPr/>
        <a:lstStyle/>
        <a:p>
          <a:endParaRPr lang="sk-SK" sz="2000" b="1">
            <a:latin typeface="+mj-lt"/>
          </a:endParaRPr>
        </a:p>
      </dgm:t>
    </dgm:pt>
    <dgm:pt modelId="{51FFA87E-2DEC-4C96-817A-8E58C7B98D88}">
      <dgm:prSet custT="1"/>
      <dgm:spPr/>
      <dgm:t>
        <a:bodyPr/>
        <a:lstStyle/>
        <a:p>
          <a:r>
            <a:rPr lang="sk-SK" sz="2000" b="1" dirty="0" smtClean="0">
              <a:latin typeface="+mj-lt"/>
            </a:rPr>
            <a:t>Výroba</a:t>
          </a:r>
          <a:endParaRPr lang="sk-SK" sz="2000" b="1" dirty="0">
            <a:latin typeface="+mj-lt"/>
          </a:endParaRPr>
        </a:p>
      </dgm:t>
    </dgm:pt>
    <dgm:pt modelId="{01AF4FDA-823F-4F8C-843A-9DFFBAA46028}" type="parTrans" cxnId="{2C058B43-9E01-4769-ACA1-B21B01C96B93}">
      <dgm:prSet/>
      <dgm:spPr/>
      <dgm:t>
        <a:bodyPr/>
        <a:lstStyle/>
        <a:p>
          <a:endParaRPr lang="sk-SK" sz="2000" b="1">
            <a:latin typeface="+mj-lt"/>
          </a:endParaRPr>
        </a:p>
      </dgm:t>
    </dgm:pt>
    <dgm:pt modelId="{0469C497-C11D-4654-9F01-1DADF0D9FC0E}" type="sibTrans" cxnId="{2C058B43-9E01-4769-ACA1-B21B01C96B93}">
      <dgm:prSet/>
      <dgm:spPr/>
      <dgm:t>
        <a:bodyPr/>
        <a:lstStyle/>
        <a:p>
          <a:endParaRPr lang="sk-SK" sz="2000" b="1">
            <a:latin typeface="+mj-lt"/>
          </a:endParaRPr>
        </a:p>
      </dgm:t>
    </dgm:pt>
    <dgm:pt modelId="{AE82933A-E6EF-491E-8026-A9AC36998833}">
      <dgm:prSet custT="1"/>
      <dgm:spPr/>
      <dgm:t>
        <a:bodyPr/>
        <a:lstStyle/>
        <a:p>
          <a:r>
            <a:rPr lang="sk-SK" sz="2000" b="1" dirty="0" smtClean="0">
              <a:latin typeface="+mj-lt"/>
            </a:rPr>
            <a:t>Sklady</a:t>
          </a:r>
          <a:endParaRPr lang="sk-SK" sz="2000" b="1" dirty="0">
            <a:latin typeface="+mj-lt"/>
          </a:endParaRPr>
        </a:p>
      </dgm:t>
    </dgm:pt>
    <dgm:pt modelId="{F6831833-51A7-4B1B-9BE1-2E5CF8563712}" type="parTrans" cxnId="{4A924A34-5DE3-4093-B804-FCCF3CCCAC3C}">
      <dgm:prSet/>
      <dgm:spPr/>
      <dgm:t>
        <a:bodyPr/>
        <a:lstStyle/>
        <a:p>
          <a:endParaRPr lang="sk-SK" sz="2000" b="1">
            <a:latin typeface="+mj-lt"/>
          </a:endParaRPr>
        </a:p>
      </dgm:t>
    </dgm:pt>
    <dgm:pt modelId="{3B47C35B-8E6A-4EA1-B176-DFB415930A4A}" type="sibTrans" cxnId="{4A924A34-5DE3-4093-B804-FCCF3CCCAC3C}">
      <dgm:prSet/>
      <dgm:spPr/>
      <dgm:t>
        <a:bodyPr/>
        <a:lstStyle/>
        <a:p>
          <a:endParaRPr lang="sk-SK" sz="2000" b="1">
            <a:latin typeface="+mj-lt"/>
          </a:endParaRPr>
        </a:p>
      </dgm:t>
    </dgm:pt>
    <dgm:pt modelId="{51C82C49-39A3-48E4-BE40-45593F37334D}">
      <dgm:prSet phldrT="[Text]" custT="1"/>
      <dgm:spPr/>
      <dgm:t>
        <a:bodyPr/>
        <a:lstStyle/>
        <a:p>
          <a:r>
            <a:rPr lang="sk-SK" sz="2000" b="1" dirty="0" smtClean="0">
              <a:latin typeface="+mj-lt"/>
            </a:rPr>
            <a:t>Finančné</a:t>
          </a:r>
          <a:endParaRPr lang="sk-SK" sz="2000" b="1" dirty="0">
            <a:latin typeface="+mj-lt"/>
          </a:endParaRPr>
        </a:p>
      </dgm:t>
    </dgm:pt>
    <dgm:pt modelId="{E959569B-BE56-4FE1-8912-F609CD9DC39E}" type="parTrans" cxnId="{6F8B03B9-A39A-4488-8F3B-85A8B34BE47D}">
      <dgm:prSet/>
      <dgm:spPr/>
      <dgm:t>
        <a:bodyPr/>
        <a:lstStyle/>
        <a:p>
          <a:endParaRPr lang="sk-SK" sz="2000" b="1">
            <a:latin typeface="+mj-lt"/>
          </a:endParaRPr>
        </a:p>
      </dgm:t>
    </dgm:pt>
    <dgm:pt modelId="{59D50C8D-C827-4FAA-93CC-3ED04C133109}" type="sibTrans" cxnId="{6F8B03B9-A39A-4488-8F3B-85A8B34BE47D}">
      <dgm:prSet/>
      <dgm:spPr/>
      <dgm:t>
        <a:bodyPr/>
        <a:lstStyle/>
        <a:p>
          <a:endParaRPr lang="sk-SK" sz="2000" b="1">
            <a:latin typeface="+mj-lt"/>
          </a:endParaRPr>
        </a:p>
      </dgm:t>
    </dgm:pt>
    <dgm:pt modelId="{6C083FAD-094B-4866-AC14-3757A7427745}">
      <dgm:prSet custT="1"/>
      <dgm:spPr/>
      <dgm:t>
        <a:bodyPr/>
        <a:lstStyle/>
        <a:p>
          <a:r>
            <a:rPr lang="sk-SK" sz="2000" b="1" dirty="0" smtClean="0">
              <a:latin typeface="+mj-lt"/>
            </a:rPr>
            <a:t>Doprava</a:t>
          </a:r>
          <a:endParaRPr lang="sk-SK" sz="2000" b="1" dirty="0">
            <a:latin typeface="+mj-lt"/>
          </a:endParaRPr>
        </a:p>
      </dgm:t>
    </dgm:pt>
    <dgm:pt modelId="{F65B1BEF-56AD-4BB9-81B5-E752E264CB93}" type="parTrans" cxnId="{B03B8E9F-81E2-49AB-8A37-D3F17AB867E5}">
      <dgm:prSet/>
      <dgm:spPr/>
      <dgm:t>
        <a:bodyPr/>
        <a:lstStyle/>
        <a:p>
          <a:endParaRPr lang="sk-SK" sz="2000" b="1">
            <a:latin typeface="+mj-lt"/>
          </a:endParaRPr>
        </a:p>
      </dgm:t>
    </dgm:pt>
    <dgm:pt modelId="{8108B856-D529-4755-956B-841463751F31}" type="sibTrans" cxnId="{B03B8E9F-81E2-49AB-8A37-D3F17AB867E5}">
      <dgm:prSet/>
      <dgm:spPr/>
      <dgm:t>
        <a:bodyPr/>
        <a:lstStyle/>
        <a:p>
          <a:endParaRPr lang="sk-SK" sz="2000" b="1">
            <a:latin typeface="+mj-lt"/>
          </a:endParaRPr>
        </a:p>
      </dgm:t>
    </dgm:pt>
    <dgm:pt modelId="{FCEFB1DB-211C-49FE-BE51-2263F930F289}">
      <dgm:prSet custT="1"/>
      <dgm:spPr/>
      <dgm:t>
        <a:bodyPr/>
        <a:lstStyle/>
        <a:p>
          <a:r>
            <a:rPr lang="sk-SK" sz="2000" b="1" dirty="0" smtClean="0">
              <a:latin typeface="+mj-lt"/>
            </a:rPr>
            <a:t>Balenie</a:t>
          </a:r>
          <a:endParaRPr lang="sk-SK" sz="2000" b="1" dirty="0">
            <a:latin typeface="+mj-lt"/>
          </a:endParaRPr>
        </a:p>
      </dgm:t>
    </dgm:pt>
    <dgm:pt modelId="{2CCD0D53-42C0-4F3F-8CF4-83B1180E52F2}" type="parTrans" cxnId="{D434301A-D521-4D6E-B5C9-DF34020291D1}">
      <dgm:prSet/>
      <dgm:spPr/>
      <dgm:t>
        <a:bodyPr/>
        <a:lstStyle/>
        <a:p>
          <a:endParaRPr lang="sk-SK" sz="2000" b="1">
            <a:latin typeface="+mj-lt"/>
          </a:endParaRPr>
        </a:p>
      </dgm:t>
    </dgm:pt>
    <dgm:pt modelId="{E0860E8C-C452-4AA2-B076-1E72220783C3}" type="sibTrans" cxnId="{D434301A-D521-4D6E-B5C9-DF34020291D1}">
      <dgm:prSet/>
      <dgm:spPr/>
      <dgm:t>
        <a:bodyPr/>
        <a:lstStyle/>
        <a:p>
          <a:endParaRPr lang="sk-SK" sz="2000" b="1">
            <a:latin typeface="+mj-lt"/>
          </a:endParaRPr>
        </a:p>
      </dgm:t>
    </dgm:pt>
    <dgm:pt modelId="{DA1F3AA0-66FA-44E6-96EC-296249D03008}" type="pres">
      <dgm:prSet presAssocID="{5FF1D73B-E9F8-4DA7-80C4-DD62E6D5C1C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sk-SK"/>
        </a:p>
      </dgm:t>
    </dgm:pt>
    <dgm:pt modelId="{04176237-0709-4C2B-B118-7580F4B7958F}" type="pres">
      <dgm:prSet presAssocID="{F45C9EF0-85E8-4177-91F8-40698B242701}" presName="hierRoot1" presStyleCnt="0">
        <dgm:presLayoutVars>
          <dgm:hierBranch val="init"/>
        </dgm:presLayoutVars>
      </dgm:prSet>
      <dgm:spPr/>
    </dgm:pt>
    <dgm:pt modelId="{2A2B7AA8-295D-48E5-9468-173323BEE544}" type="pres">
      <dgm:prSet presAssocID="{F45C9EF0-85E8-4177-91F8-40698B242701}" presName="rootComposite1" presStyleCnt="0"/>
      <dgm:spPr/>
    </dgm:pt>
    <dgm:pt modelId="{FD8EC196-4D9B-4E07-9618-2CF4DA0BD480}" type="pres">
      <dgm:prSet presAssocID="{F45C9EF0-85E8-4177-91F8-40698B242701}" presName="rootText1" presStyleLbl="node0" presStyleIdx="0" presStyleCnt="1" custScaleX="131388">
        <dgm:presLayoutVars>
          <dgm:chPref val="3"/>
        </dgm:presLayoutVars>
      </dgm:prSet>
      <dgm:spPr>
        <a:prstGeom prst="roundRect">
          <a:avLst/>
        </a:prstGeom>
      </dgm:spPr>
      <dgm:t>
        <a:bodyPr/>
        <a:lstStyle/>
        <a:p>
          <a:endParaRPr lang="sk-SK"/>
        </a:p>
      </dgm:t>
    </dgm:pt>
    <dgm:pt modelId="{A52C4E53-0FF8-4C44-A076-FCE41959ACDF}" type="pres">
      <dgm:prSet presAssocID="{F45C9EF0-85E8-4177-91F8-40698B242701}" presName="rootConnector1" presStyleLbl="node1" presStyleIdx="0" presStyleCnt="0"/>
      <dgm:spPr/>
      <dgm:t>
        <a:bodyPr/>
        <a:lstStyle/>
        <a:p>
          <a:endParaRPr lang="sk-SK"/>
        </a:p>
      </dgm:t>
    </dgm:pt>
    <dgm:pt modelId="{E9602E28-FA5E-4057-B26B-EC2D579712CF}" type="pres">
      <dgm:prSet presAssocID="{F45C9EF0-85E8-4177-91F8-40698B242701}" presName="hierChild2" presStyleCnt="0"/>
      <dgm:spPr/>
    </dgm:pt>
    <dgm:pt modelId="{5C4308C4-3BEE-42BE-9A5C-845449C2FEC0}" type="pres">
      <dgm:prSet presAssocID="{0B7762C5-4E85-4849-AC51-6234D4F40C51}" presName="Name37" presStyleLbl="parChTrans1D2" presStyleIdx="0" presStyleCnt="3"/>
      <dgm:spPr/>
      <dgm:t>
        <a:bodyPr/>
        <a:lstStyle/>
        <a:p>
          <a:endParaRPr lang="sk-SK"/>
        </a:p>
      </dgm:t>
    </dgm:pt>
    <dgm:pt modelId="{D1ADD6E8-5F6B-4268-B2A5-AAABD1DD9BD9}" type="pres">
      <dgm:prSet presAssocID="{D578A406-8142-4AF6-9698-E8F9F44292E7}" presName="hierRoot2" presStyleCnt="0">
        <dgm:presLayoutVars>
          <dgm:hierBranch val="init"/>
        </dgm:presLayoutVars>
      </dgm:prSet>
      <dgm:spPr/>
    </dgm:pt>
    <dgm:pt modelId="{C3AF1D1A-40F5-4DC3-8114-8EA596CD298E}" type="pres">
      <dgm:prSet presAssocID="{D578A406-8142-4AF6-9698-E8F9F44292E7}" presName="rootComposite" presStyleCnt="0"/>
      <dgm:spPr/>
    </dgm:pt>
    <dgm:pt modelId="{BEB10A50-D30D-46F6-9D13-1158ED3F7F24}" type="pres">
      <dgm:prSet presAssocID="{D578A406-8142-4AF6-9698-E8F9F44292E7}" presName="rootText" presStyleLbl="node2" presStyleIdx="0" presStyleCnt="3" custLinFactX="-3747" custLinFactNeighborX="-100000">
        <dgm:presLayoutVars>
          <dgm:chPref val="3"/>
        </dgm:presLayoutVars>
      </dgm:prSet>
      <dgm:spPr>
        <a:prstGeom prst="roundRect">
          <a:avLst/>
        </a:prstGeom>
      </dgm:spPr>
      <dgm:t>
        <a:bodyPr/>
        <a:lstStyle/>
        <a:p>
          <a:endParaRPr lang="sk-SK"/>
        </a:p>
      </dgm:t>
    </dgm:pt>
    <dgm:pt modelId="{9D2295B9-5D49-4B5A-ABE4-783084B93FFE}" type="pres">
      <dgm:prSet presAssocID="{D578A406-8142-4AF6-9698-E8F9F44292E7}" presName="rootConnector" presStyleLbl="node2" presStyleIdx="0" presStyleCnt="3"/>
      <dgm:spPr/>
      <dgm:t>
        <a:bodyPr/>
        <a:lstStyle/>
        <a:p>
          <a:endParaRPr lang="sk-SK"/>
        </a:p>
      </dgm:t>
    </dgm:pt>
    <dgm:pt modelId="{C24CAFD5-06E6-4065-AA49-D17C17B91843}" type="pres">
      <dgm:prSet presAssocID="{D578A406-8142-4AF6-9698-E8F9F44292E7}" presName="hierChild4" presStyleCnt="0"/>
      <dgm:spPr/>
    </dgm:pt>
    <dgm:pt modelId="{0BC62C19-43F7-4284-BD10-7A871DC678C5}" type="pres">
      <dgm:prSet presAssocID="{6851BAB9-B43E-4D3A-8428-C18C10EC6BE1}" presName="Name37" presStyleLbl="parChTrans1D3" presStyleIdx="0" presStyleCnt="9"/>
      <dgm:spPr/>
      <dgm:t>
        <a:bodyPr/>
        <a:lstStyle/>
        <a:p>
          <a:endParaRPr lang="sk-SK"/>
        </a:p>
      </dgm:t>
    </dgm:pt>
    <dgm:pt modelId="{1FDEE72E-AD1D-4E79-96F4-96AAAD0B8884}" type="pres">
      <dgm:prSet presAssocID="{1A6FF127-BDAB-4166-8622-A72B7BD63647}" presName="hierRoot2" presStyleCnt="0">
        <dgm:presLayoutVars>
          <dgm:hierBranch val="init"/>
        </dgm:presLayoutVars>
      </dgm:prSet>
      <dgm:spPr/>
    </dgm:pt>
    <dgm:pt modelId="{E2946220-9593-4B79-BA54-D1F05EACCCDD}" type="pres">
      <dgm:prSet presAssocID="{1A6FF127-BDAB-4166-8622-A72B7BD63647}" presName="rootComposite" presStyleCnt="0"/>
      <dgm:spPr/>
    </dgm:pt>
    <dgm:pt modelId="{713CDF64-5DD9-4660-B0F4-75C9761D272A}" type="pres">
      <dgm:prSet presAssocID="{1A6FF127-BDAB-4166-8622-A72B7BD63647}" presName="rootText" presStyleLbl="node3" presStyleIdx="0" presStyleCnt="9" custScaleX="131918" custLinFactNeighborX="-95763">
        <dgm:presLayoutVars>
          <dgm:chPref val="3"/>
        </dgm:presLayoutVars>
      </dgm:prSet>
      <dgm:spPr>
        <a:prstGeom prst="roundRect">
          <a:avLst/>
        </a:prstGeom>
      </dgm:spPr>
      <dgm:t>
        <a:bodyPr/>
        <a:lstStyle/>
        <a:p>
          <a:endParaRPr lang="sk-SK"/>
        </a:p>
      </dgm:t>
    </dgm:pt>
    <dgm:pt modelId="{C191083B-2933-465E-91DD-4A349F532C8F}" type="pres">
      <dgm:prSet presAssocID="{1A6FF127-BDAB-4166-8622-A72B7BD63647}" presName="rootConnector" presStyleLbl="node3" presStyleIdx="0" presStyleCnt="9"/>
      <dgm:spPr/>
      <dgm:t>
        <a:bodyPr/>
        <a:lstStyle/>
        <a:p>
          <a:endParaRPr lang="sk-SK"/>
        </a:p>
      </dgm:t>
    </dgm:pt>
    <dgm:pt modelId="{803D208A-76B4-4767-8D88-BA13F6E5C5AA}" type="pres">
      <dgm:prSet presAssocID="{1A6FF127-BDAB-4166-8622-A72B7BD63647}" presName="hierChild4" presStyleCnt="0"/>
      <dgm:spPr/>
    </dgm:pt>
    <dgm:pt modelId="{892FBC69-5056-4D7B-BBDF-3F232AF611AE}" type="pres">
      <dgm:prSet presAssocID="{1A6FF127-BDAB-4166-8622-A72B7BD63647}" presName="hierChild5" presStyleCnt="0"/>
      <dgm:spPr/>
    </dgm:pt>
    <dgm:pt modelId="{E45A0425-20A7-45E6-A188-9A03CD7F2DC5}" type="pres">
      <dgm:prSet presAssocID="{E959569B-BE56-4FE1-8912-F609CD9DC39E}" presName="Name37" presStyleLbl="parChTrans1D3" presStyleIdx="1" presStyleCnt="9"/>
      <dgm:spPr/>
      <dgm:t>
        <a:bodyPr/>
        <a:lstStyle/>
        <a:p>
          <a:endParaRPr lang="sk-SK"/>
        </a:p>
      </dgm:t>
    </dgm:pt>
    <dgm:pt modelId="{1C58C4F1-2834-4BF4-81D1-A87C6879D4AD}" type="pres">
      <dgm:prSet presAssocID="{51C82C49-39A3-48E4-BE40-45593F37334D}" presName="hierRoot2" presStyleCnt="0">
        <dgm:presLayoutVars>
          <dgm:hierBranch val="init"/>
        </dgm:presLayoutVars>
      </dgm:prSet>
      <dgm:spPr/>
    </dgm:pt>
    <dgm:pt modelId="{0E12DE4C-C8B0-4A89-8A1B-CAD734336CF4}" type="pres">
      <dgm:prSet presAssocID="{51C82C49-39A3-48E4-BE40-45593F37334D}" presName="rootComposite" presStyleCnt="0"/>
      <dgm:spPr/>
    </dgm:pt>
    <dgm:pt modelId="{70E0A5F9-355A-41AD-BC3E-D74789FE8EAC}" type="pres">
      <dgm:prSet presAssocID="{51C82C49-39A3-48E4-BE40-45593F37334D}" presName="rootText" presStyleLbl="node3" presStyleIdx="1" presStyleCnt="9" custScaleX="131918" custLinFactNeighborX="-95763">
        <dgm:presLayoutVars>
          <dgm:chPref val="3"/>
        </dgm:presLayoutVars>
      </dgm:prSet>
      <dgm:spPr>
        <a:prstGeom prst="roundRect">
          <a:avLst/>
        </a:prstGeom>
      </dgm:spPr>
      <dgm:t>
        <a:bodyPr/>
        <a:lstStyle/>
        <a:p>
          <a:endParaRPr lang="sk-SK"/>
        </a:p>
      </dgm:t>
    </dgm:pt>
    <dgm:pt modelId="{5212B211-0CCD-43B1-BAF5-820304131012}" type="pres">
      <dgm:prSet presAssocID="{51C82C49-39A3-48E4-BE40-45593F37334D}" presName="rootConnector" presStyleLbl="node3" presStyleIdx="1" presStyleCnt="9"/>
      <dgm:spPr/>
      <dgm:t>
        <a:bodyPr/>
        <a:lstStyle/>
        <a:p>
          <a:endParaRPr lang="sk-SK"/>
        </a:p>
      </dgm:t>
    </dgm:pt>
    <dgm:pt modelId="{BAD6497A-10E4-4C9C-9DCA-77C6F7967C6F}" type="pres">
      <dgm:prSet presAssocID="{51C82C49-39A3-48E4-BE40-45593F37334D}" presName="hierChild4" presStyleCnt="0"/>
      <dgm:spPr/>
    </dgm:pt>
    <dgm:pt modelId="{566317E6-2FEA-473A-B6D0-D157A7682DE8}" type="pres">
      <dgm:prSet presAssocID="{51C82C49-39A3-48E4-BE40-45593F37334D}" presName="hierChild5" presStyleCnt="0"/>
      <dgm:spPr/>
    </dgm:pt>
    <dgm:pt modelId="{88F808E4-953F-4BA1-9563-4DF10BD63963}" type="pres">
      <dgm:prSet presAssocID="{55FFA3F0-E5DE-42E6-BD18-F73211272C81}" presName="Name37" presStyleLbl="parChTrans1D3" presStyleIdx="2" presStyleCnt="9"/>
      <dgm:spPr/>
      <dgm:t>
        <a:bodyPr/>
        <a:lstStyle/>
        <a:p>
          <a:endParaRPr lang="sk-SK"/>
        </a:p>
      </dgm:t>
    </dgm:pt>
    <dgm:pt modelId="{756B2402-90F8-40CA-AB46-A92F09B034B7}" type="pres">
      <dgm:prSet presAssocID="{56ADD8F7-09A2-49AF-9A57-156E38F3E42D}" presName="hierRoot2" presStyleCnt="0">
        <dgm:presLayoutVars>
          <dgm:hierBranch val="init"/>
        </dgm:presLayoutVars>
      </dgm:prSet>
      <dgm:spPr/>
    </dgm:pt>
    <dgm:pt modelId="{D0659B84-9519-4C05-9735-5358B6A23CEF}" type="pres">
      <dgm:prSet presAssocID="{56ADD8F7-09A2-49AF-9A57-156E38F3E42D}" presName="rootComposite" presStyleCnt="0"/>
      <dgm:spPr/>
    </dgm:pt>
    <dgm:pt modelId="{D311D85A-8F86-4192-9C50-E27E51CDC2B2}" type="pres">
      <dgm:prSet presAssocID="{56ADD8F7-09A2-49AF-9A57-156E38F3E42D}" presName="rootText" presStyleLbl="node3" presStyleIdx="2" presStyleCnt="9" custScaleX="131917" custLinFactNeighborX="-95763">
        <dgm:presLayoutVars>
          <dgm:chPref val="3"/>
        </dgm:presLayoutVars>
      </dgm:prSet>
      <dgm:spPr>
        <a:prstGeom prst="roundRect">
          <a:avLst/>
        </a:prstGeom>
      </dgm:spPr>
      <dgm:t>
        <a:bodyPr/>
        <a:lstStyle/>
        <a:p>
          <a:endParaRPr lang="sk-SK"/>
        </a:p>
      </dgm:t>
    </dgm:pt>
    <dgm:pt modelId="{C0B91414-5DDA-4AC9-A11E-B4119688E954}" type="pres">
      <dgm:prSet presAssocID="{56ADD8F7-09A2-49AF-9A57-156E38F3E42D}" presName="rootConnector" presStyleLbl="node3" presStyleIdx="2" presStyleCnt="9"/>
      <dgm:spPr/>
      <dgm:t>
        <a:bodyPr/>
        <a:lstStyle/>
        <a:p>
          <a:endParaRPr lang="sk-SK"/>
        </a:p>
      </dgm:t>
    </dgm:pt>
    <dgm:pt modelId="{1CBD767F-C0D5-4F53-BA68-020804F22CEC}" type="pres">
      <dgm:prSet presAssocID="{56ADD8F7-09A2-49AF-9A57-156E38F3E42D}" presName="hierChild4" presStyleCnt="0"/>
      <dgm:spPr/>
    </dgm:pt>
    <dgm:pt modelId="{49453FF0-B181-4FF7-A5EB-8D6056BC777E}" type="pres">
      <dgm:prSet presAssocID="{56ADD8F7-09A2-49AF-9A57-156E38F3E42D}" presName="hierChild5" presStyleCnt="0"/>
      <dgm:spPr/>
    </dgm:pt>
    <dgm:pt modelId="{5F7C392B-1300-4211-9B84-E7CC39535006}" type="pres">
      <dgm:prSet presAssocID="{D578A406-8142-4AF6-9698-E8F9F44292E7}" presName="hierChild5" presStyleCnt="0"/>
      <dgm:spPr/>
    </dgm:pt>
    <dgm:pt modelId="{20BAC24C-D663-4E8F-970A-E352194A14F1}" type="pres">
      <dgm:prSet presAssocID="{9A6FA39C-7048-4EC7-B90E-A1410A9D4E31}" presName="Name37" presStyleLbl="parChTrans1D2" presStyleIdx="1" presStyleCnt="3"/>
      <dgm:spPr/>
      <dgm:t>
        <a:bodyPr/>
        <a:lstStyle/>
        <a:p>
          <a:endParaRPr lang="sk-SK"/>
        </a:p>
      </dgm:t>
    </dgm:pt>
    <dgm:pt modelId="{343E16E4-C2E2-44C8-851F-7D614F6190F4}" type="pres">
      <dgm:prSet presAssocID="{F043F28C-ABE9-4A68-96F9-0289190FF5D8}" presName="hierRoot2" presStyleCnt="0">
        <dgm:presLayoutVars>
          <dgm:hierBranch val="init"/>
        </dgm:presLayoutVars>
      </dgm:prSet>
      <dgm:spPr/>
    </dgm:pt>
    <dgm:pt modelId="{3B36DA64-2186-424B-AB37-AD086E3FB7D5}" type="pres">
      <dgm:prSet presAssocID="{F043F28C-ABE9-4A68-96F9-0289190FF5D8}" presName="rootComposite" presStyleCnt="0"/>
      <dgm:spPr/>
    </dgm:pt>
    <dgm:pt modelId="{4BC50326-C3CE-489C-8942-15DA86E98FC5}" type="pres">
      <dgm:prSet presAssocID="{F043F28C-ABE9-4A68-96F9-0289190FF5D8}" presName="rootText" presStyleLbl="node2" presStyleIdx="1" presStyleCnt="3" custLinFactNeighborX="-16223">
        <dgm:presLayoutVars>
          <dgm:chPref val="3"/>
        </dgm:presLayoutVars>
      </dgm:prSet>
      <dgm:spPr>
        <a:prstGeom prst="roundRect">
          <a:avLst/>
        </a:prstGeom>
      </dgm:spPr>
      <dgm:t>
        <a:bodyPr/>
        <a:lstStyle/>
        <a:p>
          <a:endParaRPr lang="sk-SK"/>
        </a:p>
      </dgm:t>
    </dgm:pt>
    <dgm:pt modelId="{810B586B-7D58-4564-A3CA-8B9749AE65F5}" type="pres">
      <dgm:prSet presAssocID="{F043F28C-ABE9-4A68-96F9-0289190FF5D8}" presName="rootConnector" presStyleLbl="node2" presStyleIdx="1" presStyleCnt="3"/>
      <dgm:spPr/>
      <dgm:t>
        <a:bodyPr/>
        <a:lstStyle/>
        <a:p>
          <a:endParaRPr lang="sk-SK"/>
        </a:p>
      </dgm:t>
    </dgm:pt>
    <dgm:pt modelId="{130E4400-FE4A-429B-9FFD-6A09F19F763E}" type="pres">
      <dgm:prSet presAssocID="{F043F28C-ABE9-4A68-96F9-0289190FF5D8}" presName="hierChild4" presStyleCnt="0"/>
      <dgm:spPr/>
    </dgm:pt>
    <dgm:pt modelId="{39935490-865F-4BEE-A449-40370DB13240}" type="pres">
      <dgm:prSet presAssocID="{F4D770C2-12A0-46D1-8CCA-C979FBA5ED1C}" presName="Name37" presStyleLbl="parChTrans1D3" presStyleIdx="3" presStyleCnt="9"/>
      <dgm:spPr/>
      <dgm:t>
        <a:bodyPr/>
        <a:lstStyle/>
        <a:p>
          <a:endParaRPr lang="sk-SK"/>
        </a:p>
      </dgm:t>
    </dgm:pt>
    <dgm:pt modelId="{C43323DB-6642-4A33-89FF-AB9B35051248}" type="pres">
      <dgm:prSet presAssocID="{2E536D5D-F9EF-4927-B6A0-31959F9FFA5A}" presName="hierRoot2" presStyleCnt="0">
        <dgm:presLayoutVars>
          <dgm:hierBranch val="init"/>
        </dgm:presLayoutVars>
      </dgm:prSet>
      <dgm:spPr/>
    </dgm:pt>
    <dgm:pt modelId="{7944DEF1-BEA9-4DCF-86B0-DE29C24D8782}" type="pres">
      <dgm:prSet presAssocID="{2E536D5D-F9EF-4927-B6A0-31959F9FFA5A}" presName="rootComposite" presStyleCnt="0"/>
      <dgm:spPr/>
    </dgm:pt>
    <dgm:pt modelId="{9FF4BFB4-6748-4CB0-8000-10F5CD9132ED}" type="pres">
      <dgm:prSet presAssocID="{2E536D5D-F9EF-4927-B6A0-31959F9FFA5A}" presName="rootText" presStyleLbl="node3" presStyleIdx="3" presStyleCnt="9" custLinFactNeighborX="-5056">
        <dgm:presLayoutVars>
          <dgm:chPref val="3"/>
        </dgm:presLayoutVars>
      </dgm:prSet>
      <dgm:spPr>
        <a:prstGeom prst="roundRect">
          <a:avLst/>
        </a:prstGeom>
      </dgm:spPr>
      <dgm:t>
        <a:bodyPr/>
        <a:lstStyle/>
        <a:p>
          <a:endParaRPr lang="sk-SK"/>
        </a:p>
      </dgm:t>
    </dgm:pt>
    <dgm:pt modelId="{39A64986-6C11-497A-8908-B314082FCDEE}" type="pres">
      <dgm:prSet presAssocID="{2E536D5D-F9EF-4927-B6A0-31959F9FFA5A}" presName="rootConnector" presStyleLbl="node3" presStyleIdx="3" presStyleCnt="9"/>
      <dgm:spPr/>
      <dgm:t>
        <a:bodyPr/>
        <a:lstStyle/>
        <a:p>
          <a:endParaRPr lang="sk-SK"/>
        </a:p>
      </dgm:t>
    </dgm:pt>
    <dgm:pt modelId="{D9FD83F3-6C9B-4AAF-B81F-15350ACA7008}" type="pres">
      <dgm:prSet presAssocID="{2E536D5D-F9EF-4927-B6A0-31959F9FFA5A}" presName="hierChild4" presStyleCnt="0"/>
      <dgm:spPr/>
    </dgm:pt>
    <dgm:pt modelId="{FB552423-E4DA-41E4-B9C9-988DF3FAC966}" type="pres">
      <dgm:prSet presAssocID="{2E536D5D-F9EF-4927-B6A0-31959F9FFA5A}" presName="hierChild5" presStyleCnt="0"/>
      <dgm:spPr/>
    </dgm:pt>
    <dgm:pt modelId="{E113D3D1-4B7C-458A-BEEF-1654674F2B08}" type="pres">
      <dgm:prSet presAssocID="{47C89298-1720-4D7B-A756-5EF28C2E6596}" presName="Name37" presStyleLbl="parChTrans1D3" presStyleIdx="4" presStyleCnt="9"/>
      <dgm:spPr/>
      <dgm:t>
        <a:bodyPr/>
        <a:lstStyle/>
        <a:p>
          <a:endParaRPr lang="sk-SK"/>
        </a:p>
      </dgm:t>
    </dgm:pt>
    <dgm:pt modelId="{98EE7E4F-D894-4728-9B68-F2E07E68174D}" type="pres">
      <dgm:prSet presAssocID="{73EAD6F7-39CC-4465-B8FE-0510948C8101}" presName="hierRoot2" presStyleCnt="0">
        <dgm:presLayoutVars>
          <dgm:hierBranch val="init"/>
        </dgm:presLayoutVars>
      </dgm:prSet>
      <dgm:spPr/>
    </dgm:pt>
    <dgm:pt modelId="{9B6252CB-D9F4-4007-93FE-0A9A05B38D91}" type="pres">
      <dgm:prSet presAssocID="{73EAD6F7-39CC-4465-B8FE-0510948C8101}" presName="rootComposite" presStyleCnt="0"/>
      <dgm:spPr/>
    </dgm:pt>
    <dgm:pt modelId="{33D94CC3-6474-4CE0-86BD-48E3995CD7D8}" type="pres">
      <dgm:prSet presAssocID="{73EAD6F7-39CC-4465-B8FE-0510948C8101}" presName="rootText" presStyleLbl="node3" presStyleIdx="4" presStyleCnt="9" custLinFactNeighborX="-5056">
        <dgm:presLayoutVars>
          <dgm:chPref val="3"/>
        </dgm:presLayoutVars>
      </dgm:prSet>
      <dgm:spPr>
        <a:prstGeom prst="roundRect">
          <a:avLst/>
        </a:prstGeom>
      </dgm:spPr>
      <dgm:t>
        <a:bodyPr/>
        <a:lstStyle/>
        <a:p>
          <a:endParaRPr lang="sk-SK"/>
        </a:p>
      </dgm:t>
    </dgm:pt>
    <dgm:pt modelId="{FB793A88-100F-416F-9722-223BF86A69B8}" type="pres">
      <dgm:prSet presAssocID="{73EAD6F7-39CC-4465-B8FE-0510948C8101}" presName="rootConnector" presStyleLbl="node3" presStyleIdx="4" presStyleCnt="9"/>
      <dgm:spPr/>
      <dgm:t>
        <a:bodyPr/>
        <a:lstStyle/>
        <a:p>
          <a:endParaRPr lang="sk-SK"/>
        </a:p>
      </dgm:t>
    </dgm:pt>
    <dgm:pt modelId="{E03C2391-1332-4B8D-A3E2-F1054EF98CA7}" type="pres">
      <dgm:prSet presAssocID="{73EAD6F7-39CC-4465-B8FE-0510948C8101}" presName="hierChild4" presStyleCnt="0"/>
      <dgm:spPr/>
    </dgm:pt>
    <dgm:pt modelId="{C51C5915-8A73-4AA3-B50B-42B485D8DDFE}" type="pres">
      <dgm:prSet presAssocID="{73EAD6F7-39CC-4465-B8FE-0510948C8101}" presName="hierChild5" presStyleCnt="0"/>
      <dgm:spPr/>
    </dgm:pt>
    <dgm:pt modelId="{F32ED10A-EFDF-4369-9A52-B84FDB3CFAFD}" type="pres">
      <dgm:prSet presAssocID="{2CCD0D53-42C0-4F3F-8CF4-83B1180E52F2}" presName="Name37" presStyleLbl="parChTrans1D3" presStyleIdx="5" presStyleCnt="9"/>
      <dgm:spPr/>
      <dgm:t>
        <a:bodyPr/>
        <a:lstStyle/>
        <a:p>
          <a:endParaRPr lang="sk-SK"/>
        </a:p>
      </dgm:t>
    </dgm:pt>
    <dgm:pt modelId="{1F58DA96-6BEC-4208-BB6E-AE4833FE112C}" type="pres">
      <dgm:prSet presAssocID="{FCEFB1DB-211C-49FE-BE51-2263F930F289}" presName="hierRoot2" presStyleCnt="0">
        <dgm:presLayoutVars>
          <dgm:hierBranch val="init"/>
        </dgm:presLayoutVars>
      </dgm:prSet>
      <dgm:spPr/>
    </dgm:pt>
    <dgm:pt modelId="{DF9C2F32-BE78-43D2-B52E-45A7A567584D}" type="pres">
      <dgm:prSet presAssocID="{FCEFB1DB-211C-49FE-BE51-2263F930F289}" presName="rootComposite" presStyleCnt="0"/>
      <dgm:spPr/>
    </dgm:pt>
    <dgm:pt modelId="{A162F8F5-605C-48D5-87F6-3343F7E9E644}" type="pres">
      <dgm:prSet presAssocID="{FCEFB1DB-211C-49FE-BE51-2263F930F289}" presName="rootText" presStyleLbl="node3" presStyleIdx="5" presStyleCnt="9" custLinFactNeighborX="-5056">
        <dgm:presLayoutVars>
          <dgm:chPref val="3"/>
        </dgm:presLayoutVars>
      </dgm:prSet>
      <dgm:spPr>
        <a:prstGeom prst="roundRect">
          <a:avLst/>
        </a:prstGeom>
      </dgm:spPr>
      <dgm:t>
        <a:bodyPr/>
        <a:lstStyle/>
        <a:p>
          <a:endParaRPr lang="sk-SK"/>
        </a:p>
      </dgm:t>
    </dgm:pt>
    <dgm:pt modelId="{CA7FE1CA-3129-47AB-AE67-461CB75CE343}" type="pres">
      <dgm:prSet presAssocID="{FCEFB1DB-211C-49FE-BE51-2263F930F289}" presName="rootConnector" presStyleLbl="node3" presStyleIdx="5" presStyleCnt="9"/>
      <dgm:spPr/>
      <dgm:t>
        <a:bodyPr/>
        <a:lstStyle/>
        <a:p>
          <a:endParaRPr lang="sk-SK"/>
        </a:p>
      </dgm:t>
    </dgm:pt>
    <dgm:pt modelId="{5D82F7EE-E1FC-4963-B1BD-3E61E9864383}" type="pres">
      <dgm:prSet presAssocID="{FCEFB1DB-211C-49FE-BE51-2263F930F289}" presName="hierChild4" presStyleCnt="0"/>
      <dgm:spPr/>
    </dgm:pt>
    <dgm:pt modelId="{3512FC82-DDFD-4F4F-A920-F90A2FCA8346}" type="pres">
      <dgm:prSet presAssocID="{FCEFB1DB-211C-49FE-BE51-2263F930F289}" presName="hierChild5" presStyleCnt="0"/>
      <dgm:spPr/>
    </dgm:pt>
    <dgm:pt modelId="{C2FD21D1-E5C2-482D-8238-8154849591B7}" type="pres">
      <dgm:prSet presAssocID="{F043F28C-ABE9-4A68-96F9-0289190FF5D8}" presName="hierChild5" presStyleCnt="0"/>
      <dgm:spPr/>
    </dgm:pt>
    <dgm:pt modelId="{54CEED76-0422-4160-AC1A-917B702FAB4C}" type="pres">
      <dgm:prSet presAssocID="{E549B80B-5E39-4239-A692-9C97863811E2}" presName="Name37" presStyleLbl="parChTrans1D2" presStyleIdx="2" presStyleCnt="3"/>
      <dgm:spPr/>
      <dgm:t>
        <a:bodyPr/>
        <a:lstStyle/>
        <a:p>
          <a:endParaRPr lang="sk-SK"/>
        </a:p>
      </dgm:t>
    </dgm:pt>
    <dgm:pt modelId="{C4DF5936-3F23-442A-A236-8E5C1DD955CF}" type="pres">
      <dgm:prSet presAssocID="{CECCB4FA-FAEA-4644-A788-604085423FAC}" presName="hierRoot2" presStyleCnt="0">
        <dgm:presLayoutVars>
          <dgm:hierBranch val="init"/>
        </dgm:presLayoutVars>
      </dgm:prSet>
      <dgm:spPr/>
    </dgm:pt>
    <dgm:pt modelId="{A2F3A4F2-51A5-43E4-AA26-0B29C1F70D15}" type="pres">
      <dgm:prSet presAssocID="{CECCB4FA-FAEA-4644-A788-604085423FAC}" presName="rootComposite" presStyleCnt="0"/>
      <dgm:spPr/>
    </dgm:pt>
    <dgm:pt modelId="{B8967880-0DC9-42AE-9EA9-BF1B4B7A8C05}" type="pres">
      <dgm:prSet presAssocID="{CECCB4FA-FAEA-4644-A788-604085423FAC}" presName="rootText" presStyleLbl="node2" presStyleIdx="2" presStyleCnt="3" custLinFactNeighborX="82470">
        <dgm:presLayoutVars>
          <dgm:chPref val="3"/>
        </dgm:presLayoutVars>
      </dgm:prSet>
      <dgm:spPr>
        <a:prstGeom prst="roundRect">
          <a:avLst/>
        </a:prstGeom>
      </dgm:spPr>
      <dgm:t>
        <a:bodyPr/>
        <a:lstStyle/>
        <a:p>
          <a:endParaRPr lang="sk-SK"/>
        </a:p>
      </dgm:t>
    </dgm:pt>
    <dgm:pt modelId="{52C6713D-2ED0-4977-B0E7-535F8A5DD964}" type="pres">
      <dgm:prSet presAssocID="{CECCB4FA-FAEA-4644-A788-604085423FAC}" presName="rootConnector" presStyleLbl="node2" presStyleIdx="2" presStyleCnt="3"/>
      <dgm:spPr/>
      <dgm:t>
        <a:bodyPr/>
        <a:lstStyle/>
        <a:p>
          <a:endParaRPr lang="sk-SK"/>
        </a:p>
      </dgm:t>
    </dgm:pt>
    <dgm:pt modelId="{359FB405-B8EB-454B-A0F1-43F329B8E66E}" type="pres">
      <dgm:prSet presAssocID="{CECCB4FA-FAEA-4644-A788-604085423FAC}" presName="hierChild4" presStyleCnt="0"/>
      <dgm:spPr/>
    </dgm:pt>
    <dgm:pt modelId="{0DE493AC-8326-45FF-A6AA-C63FBABB7354}" type="pres">
      <dgm:prSet presAssocID="{01AF4FDA-823F-4F8C-843A-9DFFBAA46028}" presName="Name37" presStyleLbl="parChTrans1D3" presStyleIdx="6" presStyleCnt="9"/>
      <dgm:spPr/>
      <dgm:t>
        <a:bodyPr/>
        <a:lstStyle/>
        <a:p>
          <a:endParaRPr lang="sk-SK"/>
        </a:p>
      </dgm:t>
    </dgm:pt>
    <dgm:pt modelId="{71228F46-56EF-4652-A37B-28C48E69D9DF}" type="pres">
      <dgm:prSet presAssocID="{51FFA87E-2DEC-4C96-817A-8E58C7B98D88}" presName="hierRoot2" presStyleCnt="0">
        <dgm:presLayoutVars>
          <dgm:hierBranch val="init"/>
        </dgm:presLayoutVars>
      </dgm:prSet>
      <dgm:spPr/>
    </dgm:pt>
    <dgm:pt modelId="{E5BD9FEB-8DA2-45C0-97E6-A939D548168B}" type="pres">
      <dgm:prSet presAssocID="{51FFA87E-2DEC-4C96-817A-8E58C7B98D88}" presName="rootComposite" presStyleCnt="0"/>
      <dgm:spPr/>
    </dgm:pt>
    <dgm:pt modelId="{91E81F73-48BD-42B5-AEC7-BCB33BE45CA6}" type="pres">
      <dgm:prSet presAssocID="{51FFA87E-2DEC-4C96-817A-8E58C7B98D88}" presName="rootText" presStyleLbl="node3" presStyleIdx="6" presStyleCnt="9" custLinFactNeighborX="93109">
        <dgm:presLayoutVars>
          <dgm:chPref val="3"/>
        </dgm:presLayoutVars>
      </dgm:prSet>
      <dgm:spPr>
        <a:prstGeom prst="roundRect">
          <a:avLst/>
        </a:prstGeom>
      </dgm:spPr>
      <dgm:t>
        <a:bodyPr/>
        <a:lstStyle/>
        <a:p>
          <a:endParaRPr lang="sk-SK"/>
        </a:p>
      </dgm:t>
    </dgm:pt>
    <dgm:pt modelId="{33EF16D5-841A-4094-ADF6-4101D6002C05}" type="pres">
      <dgm:prSet presAssocID="{51FFA87E-2DEC-4C96-817A-8E58C7B98D88}" presName="rootConnector" presStyleLbl="node3" presStyleIdx="6" presStyleCnt="9"/>
      <dgm:spPr/>
      <dgm:t>
        <a:bodyPr/>
        <a:lstStyle/>
        <a:p>
          <a:endParaRPr lang="sk-SK"/>
        </a:p>
      </dgm:t>
    </dgm:pt>
    <dgm:pt modelId="{A9711C64-374D-4C2F-83F5-4D51DA412800}" type="pres">
      <dgm:prSet presAssocID="{51FFA87E-2DEC-4C96-817A-8E58C7B98D88}" presName="hierChild4" presStyleCnt="0"/>
      <dgm:spPr/>
    </dgm:pt>
    <dgm:pt modelId="{A808758B-5B1C-4935-8ABB-04B4953742BC}" type="pres">
      <dgm:prSet presAssocID="{51FFA87E-2DEC-4C96-817A-8E58C7B98D88}" presName="hierChild5" presStyleCnt="0"/>
      <dgm:spPr/>
    </dgm:pt>
    <dgm:pt modelId="{0A4C3D0A-8AE6-4AB7-B398-836C77A1B088}" type="pres">
      <dgm:prSet presAssocID="{F6831833-51A7-4B1B-9BE1-2E5CF8563712}" presName="Name37" presStyleLbl="parChTrans1D3" presStyleIdx="7" presStyleCnt="9"/>
      <dgm:spPr/>
      <dgm:t>
        <a:bodyPr/>
        <a:lstStyle/>
        <a:p>
          <a:endParaRPr lang="sk-SK"/>
        </a:p>
      </dgm:t>
    </dgm:pt>
    <dgm:pt modelId="{C19FCCA6-F3DC-473E-ABE8-61B07378F156}" type="pres">
      <dgm:prSet presAssocID="{AE82933A-E6EF-491E-8026-A9AC36998833}" presName="hierRoot2" presStyleCnt="0">
        <dgm:presLayoutVars>
          <dgm:hierBranch val="init"/>
        </dgm:presLayoutVars>
      </dgm:prSet>
      <dgm:spPr/>
    </dgm:pt>
    <dgm:pt modelId="{C22AF7FB-CCF6-4B2C-A081-F2422BA49CEB}" type="pres">
      <dgm:prSet presAssocID="{AE82933A-E6EF-491E-8026-A9AC36998833}" presName="rootComposite" presStyleCnt="0"/>
      <dgm:spPr/>
    </dgm:pt>
    <dgm:pt modelId="{DF9B7214-07E4-4A08-AC77-E930FD386B9E}" type="pres">
      <dgm:prSet presAssocID="{AE82933A-E6EF-491E-8026-A9AC36998833}" presName="rootText" presStyleLbl="node3" presStyleIdx="7" presStyleCnt="9" custLinFactNeighborX="93109">
        <dgm:presLayoutVars>
          <dgm:chPref val="3"/>
        </dgm:presLayoutVars>
      </dgm:prSet>
      <dgm:spPr>
        <a:prstGeom prst="roundRect">
          <a:avLst/>
        </a:prstGeom>
      </dgm:spPr>
      <dgm:t>
        <a:bodyPr/>
        <a:lstStyle/>
        <a:p>
          <a:endParaRPr lang="sk-SK"/>
        </a:p>
      </dgm:t>
    </dgm:pt>
    <dgm:pt modelId="{2BA3A933-A532-4F61-A66F-4F1D4061AF0C}" type="pres">
      <dgm:prSet presAssocID="{AE82933A-E6EF-491E-8026-A9AC36998833}" presName="rootConnector" presStyleLbl="node3" presStyleIdx="7" presStyleCnt="9"/>
      <dgm:spPr/>
      <dgm:t>
        <a:bodyPr/>
        <a:lstStyle/>
        <a:p>
          <a:endParaRPr lang="sk-SK"/>
        </a:p>
      </dgm:t>
    </dgm:pt>
    <dgm:pt modelId="{C3794424-528B-4E1A-BF56-F40765A59088}" type="pres">
      <dgm:prSet presAssocID="{AE82933A-E6EF-491E-8026-A9AC36998833}" presName="hierChild4" presStyleCnt="0"/>
      <dgm:spPr/>
    </dgm:pt>
    <dgm:pt modelId="{CC334335-6D23-48FE-80F7-1AA5532348F7}" type="pres">
      <dgm:prSet presAssocID="{AE82933A-E6EF-491E-8026-A9AC36998833}" presName="hierChild5" presStyleCnt="0"/>
      <dgm:spPr/>
    </dgm:pt>
    <dgm:pt modelId="{10667A9A-2527-41EE-9A7A-BF86CF0AEE8C}" type="pres">
      <dgm:prSet presAssocID="{F65B1BEF-56AD-4BB9-81B5-E752E264CB93}" presName="Name37" presStyleLbl="parChTrans1D3" presStyleIdx="8" presStyleCnt="9"/>
      <dgm:spPr/>
      <dgm:t>
        <a:bodyPr/>
        <a:lstStyle/>
        <a:p>
          <a:endParaRPr lang="sk-SK"/>
        </a:p>
      </dgm:t>
    </dgm:pt>
    <dgm:pt modelId="{3F20F691-46DB-4C53-BB9B-44D716B45F50}" type="pres">
      <dgm:prSet presAssocID="{6C083FAD-094B-4866-AC14-3757A7427745}" presName="hierRoot2" presStyleCnt="0">
        <dgm:presLayoutVars>
          <dgm:hierBranch val="init"/>
        </dgm:presLayoutVars>
      </dgm:prSet>
      <dgm:spPr/>
    </dgm:pt>
    <dgm:pt modelId="{6655C1F7-6EF1-4906-982A-488E7A1441EB}" type="pres">
      <dgm:prSet presAssocID="{6C083FAD-094B-4866-AC14-3757A7427745}" presName="rootComposite" presStyleCnt="0"/>
      <dgm:spPr/>
    </dgm:pt>
    <dgm:pt modelId="{FE5EFBFD-D9B7-4DD4-90E0-42FD12BE9E13}" type="pres">
      <dgm:prSet presAssocID="{6C083FAD-094B-4866-AC14-3757A7427745}" presName="rootText" presStyleLbl="node3" presStyleIdx="8" presStyleCnt="9" custLinFactNeighborX="93095">
        <dgm:presLayoutVars>
          <dgm:chPref val="3"/>
        </dgm:presLayoutVars>
      </dgm:prSet>
      <dgm:spPr>
        <a:prstGeom prst="roundRect">
          <a:avLst/>
        </a:prstGeom>
      </dgm:spPr>
      <dgm:t>
        <a:bodyPr/>
        <a:lstStyle/>
        <a:p>
          <a:endParaRPr lang="sk-SK"/>
        </a:p>
      </dgm:t>
    </dgm:pt>
    <dgm:pt modelId="{CFE7B500-2B75-4AC9-80B7-0A073AB82817}" type="pres">
      <dgm:prSet presAssocID="{6C083FAD-094B-4866-AC14-3757A7427745}" presName="rootConnector" presStyleLbl="node3" presStyleIdx="8" presStyleCnt="9"/>
      <dgm:spPr/>
      <dgm:t>
        <a:bodyPr/>
        <a:lstStyle/>
        <a:p>
          <a:endParaRPr lang="sk-SK"/>
        </a:p>
      </dgm:t>
    </dgm:pt>
    <dgm:pt modelId="{A634E67E-66B3-4335-9FB0-AE9282A131B5}" type="pres">
      <dgm:prSet presAssocID="{6C083FAD-094B-4866-AC14-3757A7427745}" presName="hierChild4" presStyleCnt="0"/>
      <dgm:spPr/>
    </dgm:pt>
    <dgm:pt modelId="{A91ED9DD-F3AB-4E1D-B691-82FE107EA0F6}" type="pres">
      <dgm:prSet presAssocID="{6C083FAD-094B-4866-AC14-3757A7427745}" presName="hierChild5" presStyleCnt="0"/>
      <dgm:spPr/>
    </dgm:pt>
    <dgm:pt modelId="{FE0A3D24-BBD7-4E98-9B42-A15367A05AB1}" type="pres">
      <dgm:prSet presAssocID="{CECCB4FA-FAEA-4644-A788-604085423FAC}" presName="hierChild5" presStyleCnt="0"/>
      <dgm:spPr/>
    </dgm:pt>
    <dgm:pt modelId="{2C2D0789-B914-4332-8F88-08EDB4FEC1F4}" type="pres">
      <dgm:prSet presAssocID="{F45C9EF0-85E8-4177-91F8-40698B242701}" presName="hierChild3" presStyleCnt="0"/>
      <dgm:spPr/>
    </dgm:pt>
  </dgm:ptLst>
  <dgm:cxnLst>
    <dgm:cxn modelId="{30B8049E-DA94-4273-958A-78BAD08DA06C}" type="presOf" srcId="{E549B80B-5E39-4239-A692-9C97863811E2}" destId="{54CEED76-0422-4160-AC1A-917B702FAB4C}" srcOrd="0" destOrd="0" presId="urn:microsoft.com/office/officeart/2005/8/layout/orgChart1"/>
    <dgm:cxn modelId="{A1AAB631-86B3-4251-B07D-26B0FB9BCCDD}" type="presOf" srcId="{6851BAB9-B43E-4D3A-8428-C18C10EC6BE1}" destId="{0BC62C19-43F7-4284-BD10-7A871DC678C5}" srcOrd="0" destOrd="0" presId="urn:microsoft.com/office/officeart/2005/8/layout/orgChart1"/>
    <dgm:cxn modelId="{D65CE0DC-11DB-4432-985B-20CEDBC49FDC}" type="presOf" srcId="{FCEFB1DB-211C-49FE-BE51-2263F930F289}" destId="{CA7FE1CA-3129-47AB-AE67-461CB75CE343}" srcOrd="1" destOrd="0" presId="urn:microsoft.com/office/officeart/2005/8/layout/orgChart1"/>
    <dgm:cxn modelId="{D434301A-D521-4D6E-B5C9-DF34020291D1}" srcId="{F043F28C-ABE9-4A68-96F9-0289190FF5D8}" destId="{FCEFB1DB-211C-49FE-BE51-2263F930F289}" srcOrd="2" destOrd="0" parTransId="{2CCD0D53-42C0-4F3F-8CF4-83B1180E52F2}" sibTransId="{E0860E8C-C452-4AA2-B076-1E72220783C3}"/>
    <dgm:cxn modelId="{1617085C-2777-4D3D-98E1-D066E20033E8}" srcId="{F45C9EF0-85E8-4177-91F8-40698B242701}" destId="{CECCB4FA-FAEA-4644-A788-604085423FAC}" srcOrd="2" destOrd="0" parTransId="{E549B80B-5E39-4239-A692-9C97863811E2}" sibTransId="{004D356F-5AF2-40F0-A6AA-4AE877CE6C72}"/>
    <dgm:cxn modelId="{F80D8BCD-D6CD-442D-8F06-AE84A211DCB6}" srcId="{F45C9EF0-85E8-4177-91F8-40698B242701}" destId="{D578A406-8142-4AF6-9698-E8F9F44292E7}" srcOrd="0" destOrd="0" parTransId="{0B7762C5-4E85-4849-AC51-6234D4F40C51}" sibTransId="{C4C09E3E-EB30-4F85-BC87-2C22BBD9990D}"/>
    <dgm:cxn modelId="{2785A2E0-077D-46F1-B904-3057ED188838}" type="presOf" srcId="{51C82C49-39A3-48E4-BE40-45593F37334D}" destId="{70E0A5F9-355A-41AD-BC3E-D74789FE8EAC}" srcOrd="0" destOrd="0" presId="urn:microsoft.com/office/officeart/2005/8/layout/orgChart1"/>
    <dgm:cxn modelId="{CF845BB9-5011-49F3-94CB-D3B82FDD202D}" type="presOf" srcId="{56ADD8F7-09A2-49AF-9A57-156E38F3E42D}" destId="{C0B91414-5DDA-4AC9-A11E-B4119688E954}" srcOrd="1" destOrd="0" presId="urn:microsoft.com/office/officeart/2005/8/layout/orgChart1"/>
    <dgm:cxn modelId="{3989F01B-4423-414C-9848-BCEECC24687B}" srcId="{D578A406-8142-4AF6-9698-E8F9F44292E7}" destId="{56ADD8F7-09A2-49AF-9A57-156E38F3E42D}" srcOrd="2" destOrd="0" parTransId="{55FFA3F0-E5DE-42E6-BD18-F73211272C81}" sibTransId="{FD956A0F-688F-4953-AF46-5F2737B493DF}"/>
    <dgm:cxn modelId="{526A427C-9B77-4F2B-92BC-3D07F2DB0494}" type="presOf" srcId="{47C89298-1720-4D7B-A756-5EF28C2E6596}" destId="{E113D3D1-4B7C-458A-BEEF-1654674F2B08}" srcOrd="0" destOrd="0" presId="urn:microsoft.com/office/officeart/2005/8/layout/orgChart1"/>
    <dgm:cxn modelId="{DC8F8BF9-4E4B-4292-B27D-5F281653561F}" srcId="{F45C9EF0-85E8-4177-91F8-40698B242701}" destId="{F043F28C-ABE9-4A68-96F9-0289190FF5D8}" srcOrd="1" destOrd="0" parTransId="{9A6FA39C-7048-4EC7-B90E-A1410A9D4E31}" sibTransId="{E9F24AB4-5456-4CDA-A2A7-0EF8696892E9}"/>
    <dgm:cxn modelId="{8EB23B2D-7997-4CBE-B09E-136E40CE948B}" type="presOf" srcId="{CECCB4FA-FAEA-4644-A788-604085423FAC}" destId="{B8967880-0DC9-42AE-9EA9-BF1B4B7A8C05}" srcOrd="0" destOrd="0" presId="urn:microsoft.com/office/officeart/2005/8/layout/orgChart1"/>
    <dgm:cxn modelId="{F3CACC69-4D96-41EC-B593-7ED9487513E7}" srcId="{5FF1D73B-E9F8-4DA7-80C4-DD62E6D5C1CC}" destId="{F45C9EF0-85E8-4177-91F8-40698B242701}" srcOrd="0" destOrd="0" parTransId="{1453E0FF-5F9F-46D9-8F64-75FCBEDF7470}" sibTransId="{8627D1C8-5EED-494A-A9F4-BDF064131C16}"/>
    <dgm:cxn modelId="{878E37C4-804F-4136-96B1-69DD203927B7}" type="presOf" srcId="{D578A406-8142-4AF6-9698-E8F9F44292E7}" destId="{BEB10A50-D30D-46F6-9D13-1158ED3F7F24}" srcOrd="0" destOrd="0" presId="urn:microsoft.com/office/officeart/2005/8/layout/orgChart1"/>
    <dgm:cxn modelId="{B873345C-6B9E-4A57-B46E-970779EC6223}" type="presOf" srcId="{9A6FA39C-7048-4EC7-B90E-A1410A9D4E31}" destId="{20BAC24C-D663-4E8F-970A-E352194A14F1}" srcOrd="0" destOrd="0" presId="urn:microsoft.com/office/officeart/2005/8/layout/orgChart1"/>
    <dgm:cxn modelId="{FAED3E27-1FDA-4C86-A36C-887D569DE0E6}" type="presOf" srcId="{0B7762C5-4E85-4849-AC51-6234D4F40C51}" destId="{5C4308C4-3BEE-42BE-9A5C-845449C2FEC0}" srcOrd="0" destOrd="0" presId="urn:microsoft.com/office/officeart/2005/8/layout/orgChart1"/>
    <dgm:cxn modelId="{F699E450-D9D5-4BF9-892B-E02B14954A49}" type="presOf" srcId="{56ADD8F7-09A2-49AF-9A57-156E38F3E42D}" destId="{D311D85A-8F86-4192-9C50-E27E51CDC2B2}" srcOrd="0" destOrd="0" presId="urn:microsoft.com/office/officeart/2005/8/layout/orgChart1"/>
    <dgm:cxn modelId="{84C74FA3-380C-4A99-AB48-42B1105AFA53}" type="presOf" srcId="{AE82933A-E6EF-491E-8026-A9AC36998833}" destId="{2BA3A933-A532-4F61-A66F-4F1D4061AF0C}" srcOrd="1" destOrd="0" presId="urn:microsoft.com/office/officeart/2005/8/layout/orgChart1"/>
    <dgm:cxn modelId="{C08FF3CA-0957-472E-88BF-5BE183701D76}" srcId="{F043F28C-ABE9-4A68-96F9-0289190FF5D8}" destId="{73EAD6F7-39CC-4465-B8FE-0510948C8101}" srcOrd="1" destOrd="0" parTransId="{47C89298-1720-4D7B-A756-5EF28C2E6596}" sibTransId="{DFBF1221-595E-42EA-8E45-E96B56D7D945}"/>
    <dgm:cxn modelId="{590DC6F3-E24E-4FAF-B913-E05BDB6C60E3}" type="presOf" srcId="{51C82C49-39A3-48E4-BE40-45593F37334D}" destId="{5212B211-0CCD-43B1-BAF5-820304131012}" srcOrd="1" destOrd="0" presId="urn:microsoft.com/office/officeart/2005/8/layout/orgChart1"/>
    <dgm:cxn modelId="{60D25E5F-D3E2-4B26-A662-6BD87CF8694C}" type="presOf" srcId="{CECCB4FA-FAEA-4644-A788-604085423FAC}" destId="{52C6713D-2ED0-4977-B0E7-535F8A5DD964}" srcOrd="1" destOrd="0" presId="urn:microsoft.com/office/officeart/2005/8/layout/orgChart1"/>
    <dgm:cxn modelId="{B03B8E9F-81E2-49AB-8A37-D3F17AB867E5}" srcId="{CECCB4FA-FAEA-4644-A788-604085423FAC}" destId="{6C083FAD-094B-4866-AC14-3757A7427745}" srcOrd="2" destOrd="0" parTransId="{F65B1BEF-56AD-4BB9-81B5-E752E264CB93}" sibTransId="{8108B856-D529-4755-956B-841463751F31}"/>
    <dgm:cxn modelId="{2C058B43-9E01-4769-ACA1-B21B01C96B93}" srcId="{CECCB4FA-FAEA-4644-A788-604085423FAC}" destId="{51FFA87E-2DEC-4C96-817A-8E58C7B98D88}" srcOrd="0" destOrd="0" parTransId="{01AF4FDA-823F-4F8C-843A-9DFFBAA46028}" sibTransId="{0469C497-C11D-4654-9F01-1DADF0D9FC0E}"/>
    <dgm:cxn modelId="{4233E3A1-F8D8-415D-9963-D5D6008DEAAD}" type="presOf" srcId="{D578A406-8142-4AF6-9698-E8F9F44292E7}" destId="{9D2295B9-5D49-4B5A-ABE4-783084B93FFE}" srcOrd="1" destOrd="0" presId="urn:microsoft.com/office/officeart/2005/8/layout/orgChart1"/>
    <dgm:cxn modelId="{1076D83A-E062-4919-989E-76454DED9F53}" type="presOf" srcId="{1A6FF127-BDAB-4166-8622-A72B7BD63647}" destId="{713CDF64-5DD9-4660-B0F4-75C9761D272A}" srcOrd="0" destOrd="0" presId="urn:microsoft.com/office/officeart/2005/8/layout/orgChart1"/>
    <dgm:cxn modelId="{FB9F3958-ED8D-4C47-AF7A-7B24CDCBFCB2}" type="presOf" srcId="{F6831833-51A7-4B1B-9BE1-2E5CF8563712}" destId="{0A4C3D0A-8AE6-4AB7-B398-836C77A1B088}" srcOrd="0" destOrd="0" presId="urn:microsoft.com/office/officeart/2005/8/layout/orgChart1"/>
    <dgm:cxn modelId="{DF0DD62B-0361-4183-88F2-934BAD50ED95}" type="presOf" srcId="{FCEFB1DB-211C-49FE-BE51-2263F930F289}" destId="{A162F8F5-605C-48D5-87F6-3343F7E9E644}" srcOrd="0" destOrd="0" presId="urn:microsoft.com/office/officeart/2005/8/layout/orgChart1"/>
    <dgm:cxn modelId="{6B1DEC10-921A-4045-A376-206AEDAFAAF6}" type="presOf" srcId="{5FF1D73B-E9F8-4DA7-80C4-DD62E6D5C1CC}" destId="{DA1F3AA0-66FA-44E6-96EC-296249D03008}" srcOrd="0" destOrd="0" presId="urn:microsoft.com/office/officeart/2005/8/layout/orgChart1"/>
    <dgm:cxn modelId="{B1F39123-D121-4D77-98B3-A2DE098C183B}" type="presOf" srcId="{2E536D5D-F9EF-4927-B6A0-31959F9FFA5A}" destId="{9FF4BFB4-6748-4CB0-8000-10F5CD9132ED}" srcOrd="0" destOrd="0" presId="urn:microsoft.com/office/officeart/2005/8/layout/orgChart1"/>
    <dgm:cxn modelId="{B1511986-483F-44B0-A460-8B7B3AFDB4A8}" type="presOf" srcId="{F043F28C-ABE9-4A68-96F9-0289190FF5D8}" destId="{4BC50326-C3CE-489C-8942-15DA86E98FC5}" srcOrd="0" destOrd="0" presId="urn:microsoft.com/office/officeart/2005/8/layout/orgChart1"/>
    <dgm:cxn modelId="{5A4F7204-9A44-420C-9EDF-B3545444553C}" type="presOf" srcId="{F043F28C-ABE9-4A68-96F9-0289190FF5D8}" destId="{810B586B-7D58-4564-A3CA-8B9749AE65F5}" srcOrd="1" destOrd="0" presId="urn:microsoft.com/office/officeart/2005/8/layout/orgChart1"/>
    <dgm:cxn modelId="{6F8B03B9-A39A-4488-8F3B-85A8B34BE47D}" srcId="{D578A406-8142-4AF6-9698-E8F9F44292E7}" destId="{51C82C49-39A3-48E4-BE40-45593F37334D}" srcOrd="1" destOrd="0" parTransId="{E959569B-BE56-4FE1-8912-F609CD9DC39E}" sibTransId="{59D50C8D-C827-4FAA-93CC-3ED04C133109}"/>
    <dgm:cxn modelId="{08FE8D02-689D-4F60-98DD-F15CB89BB1E6}" type="presOf" srcId="{2E536D5D-F9EF-4927-B6A0-31959F9FFA5A}" destId="{39A64986-6C11-497A-8908-B314082FCDEE}" srcOrd="1" destOrd="0" presId="urn:microsoft.com/office/officeart/2005/8/layout/orgChart1"/>
    <dgm:cxn modelId="{7AD88C72-F930-4FC4-BED2-93054FA05EFC}" type="presOf" srcId="{F4D770C2-12A0-46D1-8CCA-C979FBA5ED1C}" destId="{39935490-865F-4BEE-A449-40370DB13240}" srcOrd="0" destOrd="0" presId="urn:microsoft.com/office/officeart/2005/8/layout/orgChart1"/>
    <dgm:cxn modelId="{9F5ED225-533C-43C1-8941-5DD76109C0A4}" type="presOf" srcId="{1A6FF127-BDAB-4166-8622-A72B7BD63647}" destId="{C191083B-2933-465E-91DD-4A349F532C8F}" srcOrd="1" destOrd="0" presId="urn:microsoft.com/office/officeart/2005/8/layout/orgChart1"/>
    <dgm:cxn modelId="{B6FA576E-D1C1-46D5-8C5F-0E2BD96596FE}" type="presOf" srcId="{F65B1BEF-56AD-4BB9-81B5-E752E264CB93}" destId="{10667A9A-2527-41EE-9A7A-BF86CF0AEE8C}" srcOrd="0" destOrd="0" presId="urn:microsoft.com/office/officeart/2005/8/layout/orgChart1"/>
    <dgm:cxn modelId="{4A924A34-5DE3-4093-B804-FCCF3CCCAC3C}" srcId="{CECCB4FA-FAEA-4644-A788-604085423FAC}" destId="{AE82933A-E6EF-491E-8026-A9AC36998833}" srcOrd="1" destOrd="0" parTransId="{F6831833-51A7-4B1B-9BE1-2E5CF8563712}" sibTransId="{3B47C35B-8E6A-4EA1-B176-DFB415930A4A}"/>
    <dgm:cxn modelId="{9F8E1F0F-2E4B-48A1-849E-329A9E72BEA9}" srcId="{D578A406-8142-4AF6-9698-E8F9F44292E7}" destId="{1A6FF127-BDAB-4166-8622-A72B7BD63647}" srcOrd="0" destOrd="0" parTransId="{6851BAB9-B43E-4D3A-8428-C18C10EC6BE1}" sibTransId="{C8926A99-74DE-486C-ACD6-150A5056B9B8}"/>
    <dgm:cxn modelId="{E9BF76A1-435B-41E3-B824-57835861BD4F}" type="presOf" srcId="{E959569B-BE56-4FE1-8912-F609CD9DC39E}" destId="{E45A0425-20A7-45E6-A188-9A03CD7F2DC5}" srcOrd="0" destOrd="0" presId="urn:microsoft.com/office/officeart/2005/8/layout/orgChart1"/>
    <dgm:cxn modelId="{5CFD4120-DFF9-4612-9727-B8D1A418F694}" type="presOf" srcId="{73EAD6F7-39CC-4465-B8FE-0510948C8101}" destId="{33D94CC3-6474-4CE0-86BD-48E3995CD7D8}" srcOrd="0" destOrd="0" presId="urn:microsoft.com/office/officeart/2005/8/layout/orgChart1"/>
    <dgm:cxn modelId="{B54788E2-457D-444B-87DC-F48452FC88D3}" type="presOf" srcId="{AE82933A-E6EF-491E-8026-A9AC36998833}" destId="{DF9B7214-07E4-4A08-AC77-E930FD386B9E}" srcOrd="0" destOrd="0" presId="urn:microsoft.com/office/officeart/2005/8/layout/orgChart1"/>
    <dgm:cxn modelId="{5E2D72AB-DE9D-41D2-A824-40145900EFD2}" type="presOf" srcId="{6C083FAD-094B-4866-AC14-3757A7427745}" destId="{FE5EFBFD-D9B7-4DD4-90E0-42FD12BE9E13}" srcOrd="0" destOrd="0" presId="urn:microsoft.com/office/officeart/2005/8/layout/orgChart1"/>
    <dgm:cxn modelId="{0353694A-CBEF-4E67-BA7B-41E2A7E375C9}" type="presOf" srcId="{F45C9EF0-85E8-4177-91F8-40698B242701}" destId="{FD8EC196-4D9B-4E07-9618-2CF4DA0BD480}" srcOrd="0" destOrd="0" presId="urn:microsoft.com/office/officeart/2005/8/layout/orgChart1"/>
    <dgm:cxn modelId="{0EA010AA-AB58-4A9B-B3A4-4C164F7B35FD}" type="presOf" srcId="{55FFA3F0-E5DE-42E6-BD18-F73211272C81}" destId="{88F808E4-953F-4BA1-9563-4DF10BD63963}" srcOrd="0" destOrd="0" presId="urn:microsoft.com/office/officeart/2005/8/layout/orgChart1"/>
    <dgm:cxn modelId="{082E25D6-D347-4DA0-9C8F-6781D7F7BD28}" type="presOf" srcId="{01AF4FDA-823F-4F8C-843A-9DFFBAA46028}" destId="{0DE493AC-8326-45FF-A6AA-C63FBABB7354}" srcOrd="0" destOrd="0" presId="urn:microsoft.com/office/officeart/2005/8/layout/orgChart1"/>
    <dgm:cxn modelId="{9608757C-8AF8-4075-9D00-9B16CAE6AA3A}" type="presOf" srcId="{51FFA87E-2DEC-4C96-817A-8E58C7B98D88}" destId="{33EF16D5-841A-4094-ADF6-4101D6002C05}" srcOrd="1" destOrd="0" presId="urn:microsoft.com/office/officeart/2005/8/layout/orgChart1"/>
    <dgm:cxn modelId="{80D81837-EF7E-451E-A099-81A6B97FE256}" type="presOf" srcId="{2CCD0D53-42C0-4F3F-8CF4-83B1180E52F2}" destId="{F32ED10A-EFDF-4369-9A52-B84FDB3CFAFD}" srcOrd="0" destOrd="0" presId="urn:microsoft.com/office/officeart/2005/8/layout/orgChart1"/>
    <dgm:cxn modelId="{0C798E87-670B-4AB8-AD2C-73548F69EF8F}" type="presOf" srcId="{73EAD6F7-39CC-4465-B8FE-0510948C8101}" destId="{FB793A88-100F-416F-9722-223BF86A69B8}" srcOrd="1" destOrd="0" presId="urn:microsoft.com/office/officeart/2005/8/layout/orgChart1"/>
    <dgm:cxn modelId="{8D641F92-402A-4D0D-ADA3-3B3F7F9743F7}" type="presOf" srcId="{51FFA87E-2DEC-4C96-817A-8E58C7B98D88}" destId="{91E81F73-48BD-42B5-AEC7-BCB33BE45CA6}" srcOrd="0" destOrd="0" presId="urn:microsoft.com/office/officeart/2005/8/layout/orgChart1"/>
    <dgm:cxn modelId="{2179F476-899A-4393-A871-59BEDFFBE650}" type="presOf" srcId="{6C083FAD-094B-4866-AC14-3757A7427745}" destId="{CFE7B500-2B75-4AC9-80B7-0A073AB82817}" srcOrd="1" destOrd="0" presId="urn:microsoft.com/office/officeart/2005/8/layout/orgChart1"/>
    <dgm:cxn modelId="{C0786FB3-0DD5-47AB-8626-2560843327BF}" type="presOf" srcId="{F45C9EF0-85E8-4177-91F8-40698B242701}" destId="{A52C4E53-0FF8-4C44-A076-FCE41959ACDF}" srcOrd="1" destOrd="0" presId="urn:microsoft.com/office/officeart/2005/8/layout/orgChart1"/>
    <dgm:cxn modelId="{FF8DF189-39AF-4B66-A32F-DFBFA4D1648E}" srcId="{F043F28C-ABE9-4A68-96F9-0289190FF5D8}" destId="{2E536D5D-F9EF-4927-B6A0-31959F9FFA5A}" srcOrd="0" destOrd="0" parTransId="{F4D770C2-12A0-46D1-8CCA-C979FBA5ED1C}" sibTransId="{BF5DC693-A261-47F0-8248-709ED5F27ABB}"/>
    <dgm:cxn modelId="{48DF38A2-A933-43BC-96E3-CB880EC018DD}" type="presParOf" srcId="{DA1F3AA0-66FA-44E6-96EC-296249D03008}" destId="{04176237-0709-4C2B-B118-7580F4B7958F}" srcOrd="0" destOrd="0" presId="urn:microsoft.com/office/officeart/2005/8/layout/orgChart1"/>
    <dgm:cxn modelId="{F7ADBD91-244C-4457-BB8D-2BD72600E784}" type="presParOf" srcId="{04176237-0709-4C2B-B118-7580F4B7958F}" destId="{2A2B7AA8-295D-48E5-9468-173323BEE544}" srcOrd="0" destOrd="0" presId="urn:microsoft.com/office/officeart/2005/8/layout/orgChart1"/>
    <dgm:cxn modelId="{277FC254-94CA-4219-89DC-6EE7A7645982}" type="presParOf" srcId="{2A2B7AA8-295D-48E5-9468-173323BEE544}" destId="{FD8EC196-4D9B-4E07-9618-2CF4DA0BD480}" srcOrd="0" destOrd="0" presId="urn:microsoft.com/office/officeart/2005/8/layout/orgChart1"/>
    <dgm:cxn modelId="{1ADDA7B5-9934-41A7-ACBD-15F16121876E}" type="presParOf" srcId="{2A2B7AA8-295D-48E5-9468-173323BEE544}" destId="{A52C4E53-0FF8-4C44-A076-FCE41959ACDF}" srcOrd="1" destOrd="0" presId="urn:microsoft.com/office/officeart/2005/8/layout/orgChart1"/>
    <dgm:cxn modelId="{B3B82A07-9A0D-4CDB-9277-A8C9A6F08936}" type="presParOf" srcId="{04176237-0709-4C2B-B118-7580F4B7958F}" destId="{E9602E28-FA5E-4057-B26B-EC2D579712CF}" srcOrd="1" destOrd="0" presId="urn:microsoft.com/office/officeart/2005/8/layout/orgChart1"/>
    <dgm:cxn modelId="{DB63344A-4AD3-4806-85DE-81256CA004F4}" type="presParOf" srcId="{E9602E28-FA5E-4057-B26B-EC2D579712CF}" destId="{5C4308C4-3BEE-42BE-9A5C-845449C2FEC0}" srcOrd="0" destOrd="0" presId="urn:microsoft.com/office/officeart/2005/8/layout/orgChart1"/>
    <dgm:cxn modelId="{C57C3834-8915-45C5-9D99-88A43434D6A7}" type="presParOf" srcId="{E9602E28-FA5E-4057-B26B-EC2D579712CF}" destId="{D1ADD6E8-5F6B-4268-B2A5-AAABD1DD9BD9}" srcOrd="1" destOrd="0" presId="urn:microsoft.com/office/officeart/2005/8/layout/orgChart1"/>
    <dgm:cxn modelId="{63E62262-E5E6-4759-B5DE-0779FEA15DEC}" type="presParOf" srcId="{D1ADD6E8-5F6B-4268-B2A5-AAABD1DD9BD9}" destId="{C3AF1D1A-40F5-4DC3-8114-8EA596CD298E}" srcOrd="0" destOrd="0" presId="urn:microsoft.com/office/officeart/2005/8/layout/orgChart1"/>
    <dgm:cxn modelId="{AF180511-4263-4DA2-8344-AA63942DE5C5}" type="presParOf" srcId="{C3AF1D1A-40F5-4DC3-8114-8EA596CD298E}" destId="{BEB10A50-D30D-46F6-9D13-1158ED3F7F24}" srcOrd="0" destOrd="0" presId="urn:microsoft.com/office/officeart/2005/8/layout/orgChart1"/>
    <dgm:cxn modelId="{29606F78-901C-4A7E-92AC-B2BDC401D3C7}" type="presParOf" srcId="{C3AF1D1A-40F5-4DC3-8114-8EA596CD298E}" destId="{9D2295B9-5D49-4B5A-ABE4-783084B93FFE}" srcOrd="1" destOrd="0" presId="urn:microsoft.com/office/officeart/2005/8/layout/orgChart1"/>
    <dgm:cxn modelId="{189FB2AE-C852-4C9D-AC1E-9B499DE17AC8}" type="presParOf" srcId="{D1ADD6E8-5F6B-4268-B2A5-AAABD1DD9BD9}" destId="{C24CAFD5-06E6-4065-AA49-D17C17B91843}" srcOrd="1" destOrd="0" presId="urn:microsoft.com/office/officeart/2005/8/layout/orgChart1"/>
    <dgm:cxn modelId="{C31FC089-54EE-4DC6-982E-4474012D2FD7}" type="presParOf" srcId="{C24CAFD5-06E6-4065-AA49-D17C17B91843}" destId="{0BC62C19-43F7-4284-BD10-7A871DC678C5}" srcOrd="0" destOrd="0" presId="urn:microsoft.com/office/officeart/2005/8/layout/orgChart1"/>
    <dgm:cxn modelId="{6EC17973-66CE-4736-9B9A-2F376503113A}" type="presParOf" srcId="{C24CAFD5-06E6-4065-AA49-D17C17B91843}" destId="{1FDEE72E-AD1D-4E79-96F4-96AAAD0B8884}" srcOrd="1" destOrd="0" presId="urn:microsoft.com/office/officeart/2005/8/layout/orgChart1"/>
    <dgm:cxn modelId="{B2F98A71-BC2E-4E01-BCB0-93A84E3179D2}" type="presParOf" srcId="{1FDEE72E-AD1D-4E79-96F4-96AAAD0B8884}" destId="{E2946220-9593-4B79-BA54-D1F05EACCCDD}" srcOrd="0" destOrd="0" presId="urn:microsoft.com/office/officeart/2005/8/layout/orgChart1"/>
    <dgm:cxn modelId="{D3E85436-3A49-4B3C-B0D1-97F3DE9F1F57}" type="presParOf" srcId="{E2946220-9593-4B79-BA54-D1F05EACCCDD}" destId="{713CDF64-5DD9-4660-B0F4-75C9761D272A}" srcOrd="0" destOrd="0" presId="urn:microsoft.com/office/officeart/2005/8/layout/orgChart1"/>
    <dgm:cxn modelId="{7ABEB226-124A-4B81-A924-7BA71282C412}" type="presParOf" srcId="{E2946220-9593-4B79-BA54-D1F05EACCCDD}" destId="{C191083B-2933-465E-91DD-4A349F532C8F}" srcOrd="1" destOrd="0" presId="urn:microsoft.com/office/officeart/2005/8/layout/orgChart1"/>
    <dgm:cxn modelId="{DA38B4AD-BBF6-48E7-A4A7-F183298E17FD}" type="presParOf" srcId="{1FDEE72E-AD1D-4E79-96F4-96AAAD0B8884}" destId="{803D208A-76B4-4767-8D88-BA13F6E5C5AA}" srcOrd="1" destOrd="0" presId="urn:microsoft.com/office/officeart/2005/8/layout/orgChart1"/>
    <dgm:cxn modelId="{6A99FA6C-E10E-47BD-BA59-147492DB94DB}" type="presParOf" srcId="{1FDEE72E-AD1D-4E79-96F4-96AAAD0B8884}" destId="{892FBC69-5056-4D7B-BBDF-3F232AF611AE}" srcOrd="2" destOrd="0" presId="urn:microsoft.com/office/officeart/2005/8/layout/orgChart1"/>
    <dgm:cxn modelId="{02CF9CD8-76A3-40D9-B8E0-FDD11BE6CCB0}" type="presParOf" srcId="{C24CAFD5-06E6-4065-AA49-D17C17B91843}" destId="{E45A0425-20A7-45E6-A188-9A03CD7F2DC5}" srcOrd="2" destOrd="0" presId="urn:microsoft.com/office/officeart/2005/8/layout/orgChart1"/>
    <dgm:cxn modelId="{BCD8D385-E84C-41AF-94C3-312DB4BFB39B}" type="presParOf" srcId="{C24CAFD5-06E6-4065-AA49-D17C17B91843}" destId="{1C58C4F1-2834-4BF4-81D1-A87C6879D4AD}" srcOrd="3" destOrd="0" presId="urn:microsoft.com/office/officeart/2005/8/layout/orgChart1"/>
    <dgm:cxn modelId="{FF020624-6BDA-4A02-864B-5854282C8681}" type="presParOf" srcId="{1C58C4F1-2834-4BF4-81D1-A87C6879D4AD}" destId="{0E12DE4C-C8B0-4A89-8A1B-CAD734336CF4}" srcOrd="0" destOrd="0" presId="urn:microsoft.com/office/officeart/2005/8/layout/orgChart1"/>
    <dgm:cxn modelId="{DF78F9EE-8032-4E19-ACB9-5580EADAAB5F}" type="presParOf" srcId="{0E12DE4C-C8B0-4A89-8A1B-CAD734336CF4}" destId="{70E0A5F9-355A-41AD-BC3E-D74789FE8EAC}" srcOrd="0" destOrd="0" presId="urn:microsoft.com/office/officeart/2005/8/layout/orgChart1"/>
    <dgm:cxn modelId="{6BA8559D-32EA-4CB9-AFB3-0B483023BF45}" type="presParOf" srcId="{0E12DE4C-C8B0-4A89-8A1B-CAD734336CF4}" destId="{5212B211-0CCD-43B1-BAF5-820304131012}" srcOrd="1" destOrd="0" presId="urn:microsoft.com/office/officeart/2005/8/layout/orgChart1"/>
    <dgm:cxn modelId="{8AFBA826-DB6F-4FE5-B655-9FF52BD2A3B2}" type="presParOf" srcId="{1C58C4F1-2834-4BF4-81D1-A87C6879D4AD}" destId="{BAD6497A-10E4-4C9C-9DCA-77C6F7967C6F}" srcOrd="1" destOrd="0" presId="urn:microsoft.com/office/officeart/2005/8/layout/orgChart1"/>
    <dgm:cxn modelId="{AB35EDCE-35CE-41CC-BDD6-50D998142FA0}" type="presParOf" srcId="{1C58C4F1-2834-4BF4-81D1-A87C6879D4AD}" destId="{566317E6-2FEA-473A-B6D0-D157A7682DE8}" srcOrd="2" destOrd="0" presId="urn:microsoft.com/office/officeart/2005/8/layout/orgChart1"/>
    <dgm:cxn modelId="{EAA2A5DA-5C80-4DEE-AB40-03343ADC5465}" type="presParOf" srcId="{C24CAFD5-06E6-4065-AA49-D17C17B91843}" destId="{88F808E4-953F-4BA1-9563-4DF10BD63963}" srcOrd="4" destOrd="0" presId="urn:microsoft.com/office/officeart/2005/8/layout/orgChart1"/>
    <dgm:cxn modelId="{B995D5DF-028D-40CD-9749-F0EAACE753B0}" type="presParOf" srcId="{C24CAFD5-06E6-4065-AA49-D17C17B91843}" destId="{756B2402-90F8-40CA-AB46-A92F09B034B7}" srcOrd="5" destOrd="0" presId="urn:microsoft.com/office/officeart/2005/8/layout/orgChart1"/>
    <dgm:cxn modelId="{E96EDD56-6004-48D9-8A80-24F5F0C5A11B}" type="presParOf" srcId="{756B2402-90F8-40CA-AB46-A92F09B034B7}" destId="{D0659B84-9519-4C05-9735-5358B6A23CEF}" srcOrd="0" destOrd="0" presId="urn:microsoft.com/office/officeart/2005/8/layout/orgChart1"/>
    <dgm:cxn modelId="{55D6FC0D-0215-4CFF-A5B9-64D5B4E21D0B}" type="presParOf" srcId="{D0659B84-9519-4C05-9735-5358B6A23CEF}" destId="{D311D85A-8F86-4192-9C50-E27E51CDC2B2}" srcOrd="0" destOrd="0" presId="urn:microsoft.com/office/officeart/2005/8/layout/orgChart1"/>
    <dgm:cxn modelId="{174B1E3C-A091-42CD-8A60-251D170FF9BD}" type="presParOf" srcId="{D0659B84-9519-4C05-9735-5358B6A23CEF}" destId="{C0B91414-5DDA-4AC9-A11E-B4119688E954}" srcOrd="1" destOrd="0" presId="urn:microsoft.com/office/officeart/2005/8/layout/orgChart1"/>
    <dgm:cxn modelId="{ACDE3764-5B05-4B5D-B01D-FF5991ED3F65}" type="presParOf" srcId="{756B2402-90F8-40CA-AB46-A92F09B034B7}" destId="{1CBD767F-C0D5-4F53-BA68-020804F22CEC}" srcOrd="1" destOrd="0" presId="urn:microsoft.com/office/officeart/2005/8/layout/orgChart1"/>
    <dgm:cxn modelId="{AD98446C-0EB2-4576-8E77-1D8F2617D71A}" type="presParOf" srcId="{756B2402-90F8-40CA-AB46-A92F09B034B7}" destId="{49453FF0-B181-4FF7-A5EB-8D6056BC777E}" srcOrd="2" destOrd="0" presId="urn:microsoft.com/office/officeart/2005/8/layout/orgChart1"/>
    <dgm:cxn modelId="{308B13F1-9C94-49AF-BE33-320C4D27E383}" type="presParOf" srcId="{D1ADD6E8-5F6B-4268-B2A5-AAABD1DD9BD9}" destId="{5F7C392B-1300-4211-9B84-E7CC39535006}" srcOrd="2" destOrd="0" presId="urn:microsoft.com/office/officeart/2005/8/layout/orgChart1"/>
    <dgm:cxn modelId="{1C32F452-80A1-413E-80C1-4DFFB685A501}" type="presParOf" srcId="{E9602E28-FA5E-4057-B26B-EC2D579712CF}" destId="{20BAC24C-D663-4E8F-970A-E352194A14F1}" srcOrd="2" destOrd="0" presId="urn:microsoft.com/office/officeart/2005/8/layout/orgChart1"/>
    <dgm:cxn modelId="{7713E595-A863-41DA-ADD4-513326D3C55B}" type="presParOf" srcId="{E9602E28-FA5E-4057-B26B-EC2D579712CF}" destId="{343E16E4-C2E2-44C8-851F-7D614F6190F4}" srcOrd="3" destOrd="0" presId="urn:microsoft.com/office/officeart/2005/8/layout/orgChart1"/>
    <dgm:cxn modelId="{616E6DCB-94D2-49BC-8ECA-0965A7C3B1A5}" type="presParOf" srcId="{343E16E4-C2E2-44C8-851F-7D614F6190F4}" destId="{3B36DA64-2186-424B-AB37-AD086E3FB7D5}" srcOrd="0" destOrd="0" presId="urn:microsoft.com/office/officeart/2005/8/layout/orgChart1"/>
    <dgm:cxn modelId="{B3832A4B-BDDF-436C-BC5E-CD358410588A}" type="presParOf" srcId="{3B36DA64-2186-424B-AB37-AD086E3FB7D5}" destId="{4BC50326-C3CE-489C-8942-15DA86E98FC5}" srcOrd="0" destOrd="0" presId="urn:microsoft.com/office/officeart/2005/8/layout/orgChart1"/>
    <dgm:cxn modelId="{7EB6FCE3-C0CE-46E1-A800-B41A6408F0B2}" type="presParOf" srcId="{3B36DA64-2186-424B-AB37-AD086E3FB7D5}" destId="{810B586B-7D58-4564-A3CA-8B9749AE65F5}" srcOrd="1" destOrd="0" presId="urn:microsoft.com/office/officeart/2005/8/layout/orgChart1"/>
    <dgm:cxn modelId="{82ECDE3F-3F0D-46EB-A222-F43FA223A086}" type="presParOf" srcId="{343E16E4-C2E2-44C8-851F-7D614F6190F4}" destId="{130E4400-FE4A-429B-9FFD-6A09F19F763E}" srcOrd="1" destOrd="0" presId="urn:microsoft.com/office/officeart/2005/8/layout/orgChart1"/>
    <dgm:cxn modelId="{9A271976-6838-4FED-92D0-4744D5E1AA01}" type="presParOf" srcId="{130E4400-FE4A-429B-9FFD-6A09F19F763E}" destId="{39935490-865F-4BEE-A449-40370DB13240}" srcOrd="0" destOrd="0" presId="urn:microsoft.com/office/officeart/2005/8/layout/orgChart1"/>
    <dgm:cxn modelId="{640DC813-B97F-457B-81C9-AFD750FB375D}" type="presParOf" srcId="{130E4400-FE4A-429B-9FFD-6A09F19F763E}" destId="{C43323DB-6642-4A33-89FF-AB9B35051248}" srcOrd="1" destOrd="0" presId="urn:microsoft.com/office/officeart/2005/8/layout/orgChart1"/>
    <dgm:cxn modelId="{5423C628-4E07-4165-A9CF-E09120BB1BC6}" type="presParOf" srcId="{C43323DB-6642-4A33-89FF-AB9B35051248}" destId="{7944DEF1-BEA9-4DCF-86B0-DE29C24D8782}" srcOrd="0" destOrd="0" presId="urn:microsoft.com/office/officeart/2005/8/layout/orgChart1"/>
    <dgm:cxn modelId="{7909DB9E-F516-41F8-AC95-1A8CD076E4DF}" type="presParOf" srcId="{7944DEF1-BEA9-4DCF-86B0-DE29C24D8782}" destId="{9FF4BFB4-6748-4CB0-8000-10F5CD9132ED}" srcOrd="0" destOrd="0" presId="urn:microsoft.com/office/officeart/2005/8/layout/orgChart1"/>
    <dgm:cxn modelId="{CD179CD9-B185-448E-8B2C-3D1DF471AE61}" type="presParOf" srcId="{7944DEF1-BEA9-4DCF-86B0-DE29C24D8782}" destId="{39A64986-6C11-497A-8908-B314082FCDEE}" srcOrd="1" destOrd="0" presId="urn:microsoft.com/office/officeart/2005/8/layout/orgChart1"/>
    <dgm:cxn modelId="{3CA18844-7D8F-44EC-8888-4965DD8E143E}" type="presParOf" srcId="{C43323DB-6642-4A33-89FF-AB9B35051248}" destId="{D9FD83F3-6C9B-4AAF-B81F-15350ACA7008}" srcOrd="1" destOrd="0" presId="urn:microsoft.com/office/officeart/2005/8/layout/orgChart1"/>
    <dgm:cxn modelId="{5F5F0698-655A-4C19-AA39-B5D6822DE35B}" type="presParOf" srcId="{C43323DB-6642-4A33-89FF-AB9B35051248}" destId="{FB552423-E4DA-41E4-B9C9-988DF3FAC966}" srcOrd="2" destOrd="0" presId="urn:microsoft.com/office/officeart/2005/8/layout/orgChart1"/>
    <dgm:cxn modelId="{B72AFA1A-3819-4F85-B5D1-8541D4C6ADEB}" type="presParOf" srcId="{130E4400-FE4A-429B-9FFD-6A09F19F763E}" destId="{E113D3D1-4B7C-458A-BEEF-1654674F2B08}" srcOrd="2" destOrd="0" presId="urn:microsoft.com/office/officeart/2005/8/layout/orgChart1"/>
    <dgm:cxn modelId="{F91C0435-CF70-4050-9F11-AB8B816A49FE}" type="presParOf" srcId="{130E4400-FE4A-429B-9FFD-6A09F19F763E}" destId="{98EE7E4F-D894-4728-9B68-F2E07E68174D}" srcOrd="3" destOrd="0" presId="urn:microsoft.com/office/officeart/2005/8/layout/orgChart1"/>
    <dgm:cxn modelId="{1FE4F0D7-10B7-4319-AB39-AEC42267A564}" type="presParOf" srcId="{98EE7E4F-D894-4728-9B68-F2E07E68174D}" destId="{9B6252CB-D9F4-4007-93FE-0A9A05B38D91}" srcOrd="0" destOrd="0" presId="urn:microsoft.com/office/officeart/2005/8/layout/orgChart1"/>
    <dgm:cxn modelId="{AD9E0115-B6F3-413D-9288-843775EC3C22}" type="presParOf" srcId="{9B6252CB-D9F4-4007-93FE-0A9A05B38D91}" destId="{33D94CC3-6474-4CE0-86BD-48E3995CD7D8}" srcOrd="0" destOrd="0" presId="urn:microsoft.com/office/officeart/2005/8/layout/orgChart1"/>
    <dgm:cxn modelId="{BD710E81-B244-45CC-93AD-1A8CCBBA9AA5}" type="presParOf" srcId="{9B6252CB-D9F4-4007-93FE-0A9A05B38D91}" destId="{FB793A88-100F-416F-9722-223BF86A69B8}" srcOrd="1" destOrd="0" presId="urn:microsoft.com/office/officeart/2005/8/layout/orgChart1"/>
    <dgm:cxn modelId="{1EFBAAE4-DD74-4922-AE0C-58BF94C7BFB2}" type="presParOf" srcId="{98EE7E4F-D894-4728-9B68-F2E07E68174D}" destId="{E03C2391-1332-4B8D-A3E2-F1054EF98CA7}" srcOrd="1" destOrd="0" presId="urn:microsoft.com/office/officeart/2005/8/layout/orgChart1"/>
    <dgm:cxn modelId="{586C9FD8-3735-4003-8B52-238E62A08DA9}" type="presParOf" srcId="{98EE7E4F-D894-4728-9B68-F2E07E68174D}" destId="{C51C5915-8A73-4AA3-B50B-42B485D8DDFE}" srcOrd="2" destOrd="0" presId="urn:microsoft.com/office/officeart/2005/8/layout/orgChart1"/>
    <dgm:cxn modelId="{BB8AEE81-8005-4F9E-9425-CB8FA20EA065}" type="presParOf" srcId="{130E4400-FE4A-429B-9FFD-6A09F19F763E}" destId="{F32ED10A-EFDF-4369-9A52-B84FDB3CFAFD}" srcOrd="4" destOrd="0" presId="urn:microsoft.com/office/officeart/2005/8/layout/orgChart1"/>
    <dgm:cxn modelId="{2972F1D0-464B-4DB5-81FD-C971C74B8B5C}" type="presParOf" srcId="{130E4400-FE4A-429B-9FFD-6A09F19F763E}" destId="{1F58DA96-6BEC-4208-BB6E-AE4833FE112C}" srcOrd="5" destOrd="0" presId="urn:microsoft.com/office/officeart/2005/8/layout/orgChart1"/>
    <dgm:cxn modelId="{7AE5DD85-2BC8-4F4A-BF11-751EE6123F3A}" type="presParOf" srcId="{1F58DA96-6BEC-4208-BB6E-AE4833FE112C}" destId="{DF9C2F32-BE78-43D2-B52E-45A7A567584D}" srcOrd="0" destOrd="0" presId="urn:microsoft.com/office/officeart/2005/8/layout/orgChart1"/>
    <dgm:cxn modelId="{1A63EA16-AA14-4A0D-9428-8F75714942A3}" type="presParOf" srcId="{DF9C2F32-BE78-43D2-B52E-45A7A567584D}" destId="{A162F8F5-605C-48D5-87F6-3343F7E9E644}" srcOrd="0" destOrd="0" presId="urn:microsoft.com/office/officeart/2005/8/layout/orgChart1"/>
    <dgm:cxn modelId="{15D17BB0-A50C-4754-9BFF-24FD7E2E03BF}" type="presParOf" srcId="{DF9C2F32-BE78-43D2-B52E-45A7A567584D}" destId="{CA7FE1CA-3129-47AB-AE67-461CB75CE343}" srcOrd="1" destOrd="0" presId="urn:microsoft.com/office/officeart/2005/8/layout/orgChart1"/>
    <dgm:cxn modelId="{4030511F-A9DD-4849-95B7-609FFAB6CEC0}" type="presParOf" srcId="{1F58DA96-6BEC-4208-BB6E-AE4833FE112C}" destId="{5D82F7EE-E1FC-4963-B1BD-3E61E9864383}" srcOrd="1" destOrd="0" presId="urn:microsoft.com/office/officeart/2005/8/layout/orgChart1"/>
    <dgm:cxn modelId="{DBCB2240-72C7-48A1-9706-38F6BE878DF1}" type="presParOf" srcId="{1F58DA96-6BEC-4208-BB6E-AE4833FE112C}" destId="{3512FC82-DDFD-4F4F-A920-F90A2FCA8346}" srcOrd="2" destOrd="0" presId="urn:microsoft.com/office/officeart/2005/8/layout/orgChart1"/>
    <dgm:cxn modelId="{7EDD9D81-886D-4387-891A-B6675D65394B}" type="presParOf" srcId="{343E16E4-C2E2-44C8-851F-7D614F6190F4}" destId="{C2FD21D1-E5C2-482D-8238-8154849591B7}" srcOrd="2" destOrd="0" presId="urn:microsoft.com/office/officeart/2005/8/layout/orgChart1"/>
    <dgm:cxn modelId="{15C3DFB6-0201-43CF-A272-27F1E0614739}" type="presParOf" srcId="{E9602E28-FA5E-4057-B26B-EC2D579712CF}" destId="{54CEED76-0422-4160-AC1A-917B702FAB4C}" srcOrd="4" destOrd="0" presId="urn:microsoft.com/office/officeart/2005/8/layout/orgChart1"/>
    <dgm:cxn modelId="{FD97A7F8-D820-4DF1-96C1-C731D2A87867}" type="presParOf" srcId="{E9602E28-FA5E-4057-B26B-EC2D579712CF}" destId="{C4DF5936-3F23-442A-A236-8E5C1DD955CF}" srcOrd="5" destOrd="0" presId="urn:microsoft.com/office/officeart/2005/8/layout/orgChart1"/>
    <dgm:cxn modelId="{065061C1-47E9-454A-BDCC-90B5EB112E39}" type="presParOf" srcId="{C4DF5936-3F23-442A-A236-8E5C1DD955CF}" destId="{A2F3A4F2-51A5-43E4-AA26-0B29C1F70D15}" srcOrd="0" destOrd="0" presId="urn:microsoft.com/office/officeart/2005/8/layout/orgChart1"/>
    <dgm:cxn modelId="{12249234-E13C-4D54-BF85-754EABF7A997}" type="presParOf" srcId="{A2F3A4F2-51A5-43E4-AA26-0B29C1F70D15}" destId="{B8967880-0DC9-42AE-9EA9-BF1B4B7A8C05}" srcOrd="0" destOrd="0" presId="urn:microsoft.com/office/officeart/2005/8/layout/orgChart1"/>
    <dgm:cxn modelId="{978D35AD-EBD9-489D-8DBA-F2553E04AD57}" type="presParOf" srcId="{A2F3A4F2-51A5-43E4-AA26-0B29C1F70D15}" destId="{52C6713D-2ED0-4977-B0E7-535F8A5DD964}" srcOrd="1" destOrd="0" presId="urn:microsoft.com/office/officeart/2005/8/layout/orgChart1"/>
    <dgm:cxn modelId="{9F456E8D-0578-4522-85F9-5E01C3059557}" type="presParOf" srcId="{C4DF5936-3F23-442A-A236-8E5C1DD955CF}" destId="{359FB405-B8EB-454B-A0F1-43F329B8E66E}" srcOrd="1" destOrd="0" presId="urn:microsoft.com/office/officeart/2005/8/layout/orgChart1"/>
    <dgm:cxn modelId="{4E5EC10D-5FA8-4D4E-8955-9EFB595B1929}" type="presParOf" srcId="{359FB405-B8EB-454B-A0F1-43F329B8E66E}" destId="{0DE493AC-8326-45FF-A6AA-C63FBABB7354}" srcOrd="0" destOrd="0" presId="urn:microsoft.com/office/officeart/2005/8/layout/orgChart1"/>
    <dgm:cxn modelId="{E4D201BA-63C2-41C3-A274-671B5D75936C}" type="presParOf" srcId="{359FB405-B8EB-454B-A0F1-43F329B8E66E}" destId="{71228F46-56EF-4652-A37B-28C48E69D9DF}" srcOrd="1" destOrd="0" presId="urn:microsoft.com/office/officeart/2005/8/layout/orgChart1"/>
    <dgm:cxn modelId="{6E8A733D-11AD-44CC-8C03-5A0C4EBA3B1F}" type="presParOf" srcId="{71228F46-56EF-4652-A37B-28C48E69D9DF}" destId="{E5BD9FEB-8DA2-45C0-97E6-A939D548168B}" srcOrd="0" destOrd="0" presId="urn:microsoft.com/office/officeart/2005/8/layout/orgChart1"/>
    <dgm:cxn modelId="{D16723B6-FC85-4042-A812-DE64B36305D5}" type="presParOf" srcId="{E5BD9FEB-8DA2-45C0-97E6-A939D548168B}" destId="{91E81F73-48BD-42B5-AEC7-BCB33BE45CA6}" srcOrd="0" destOrd="0" presId="urn:microsoft.com/office/officeart/2005/8/layout/orgChart1"/>
    <dgm:cxn modelId="{50FC9F31-99D8-43BD-B994-B57B3E90C836}" type="presParOf" srcId="{E5BD9FEB-8DA2-45C0-97E6-A939D548168B}" destId="{33EF16D5-841A-4094-ADF6-4101D6002C05}" srcOrd="1" destOrd="0" presId="urn:microsoft.com/office/officeart/2005/8/layout/orgChart1"/>
    <dgm:cxn modelId="{EBC4DAAB-94DD-44DB-85DC-72B0A1B9095D}" type="presParOf" srcId="{71228F46-56EF-4652-A37B-28C48E69D9DF}" destId="{A9711C64-374D-4C2F-83F5-4D51DA412800}" srcOrd="1" destOrd="0" presId="urn:microsoft.com/office/officeart/2005/8/layout/orgChart1"/>
    <dgm:cxn modelId="{D2D6601B-7919-45F0-82DD-4EDDE3512652}" type="presParOf" srcId="{71228F46-56EF-4652-A37B-28C48E69D9DF}" destId="{A808758B-5B1C-4935-8ABB-04B4953742BC}" srcOrd="2" destOrd="0" presId="urn:microsoft.com/office/officeart/2005/8/layout/orgChart1"/>
    <dgm:cxn modelId="{E308281A-421C-48ED-898E-4F8A9B6E46AB}" type="presParOf" srcId="{359FB405-B8EB-454B-A0F1-43F329B8E66E}" destId="{0A4C3D0A-8AE6-4AB7-B398-836C77A1B088}" srcOrd="2" destOrd="0" presId="urn:microsoft.com/office/officeart/2005/8/layout/orgChart1"/>
    <dgm:cxn modelId="{762E35EA-21BE-483E-8B75-360687129587}" type="presParOf" srcId="{359FB405-B8EB-454B-A0F1-43F329B8E66E}" destId="{C19FCCA6-F3DC-473E-ABE8-61B07378F156}" srcOrd="3" destOrd="0" presId="urn:microsoft.com/office/officeart/2005/8/layout/orgChart1"/>
    <dgm:cxn modelId="{2BEA1CEA-7EFA-40F3-9039-E1FB9F161163}" type="presParOf" srcId="{C19FCCA6-F3DC-473E-ABE8-61B07378F156}" destId="{C22AF7FB-CCF6-4B2C-A081-F2422BA49CEB}" srcOrd="0" destOrd="0" presId="urn:microsoft.com/office/officeart/2005/8/layout/orgChart1"/>
    <dgm:cxn modelId="{80693A2E-9B79-4232-AE06-E68073DCB009}" type="presParOf" srcId="{C22AF7FB-CCF6-4B2C-A081-F2422BA49CEB}" destId="{DF9B7214-07E4-4A08-AC77-E930FD386B9E}" srcOrd="0" destOrd="0" presId="urn:microsoft.com/office/officeart/2005/8/layout/orgChart1"/>
    <dgm:cxn modelId="{D8DF69F1-2F5E-4129-B2D6-18DF329E7522}" type="presParOf" srcId="{C22AF7FB-CCF6-4B2C-A081-F2422BA49CEB}" destId="{2BA3A933-A532-4F61-A66F-4F1D4061AF0C}" srcOrd="1" destOrd="0" presId="urn:microsoft.com/office/officeart/2005/8/layout/orgChart1"/>
    <dgm:cxn modelId="{F966E9E9-2F23-4AB4-84CF-16AA936F4634}" type="presParOf" srcId="{C19FCCA6-F3DC-473E-ABE8-61B07378F156}" destId="{C3794424-528B-4E1A-BF56-F40765A59088}" srcOrd="1" destOrd="0" presId="urn:microsoft.com/office/officeart/2005/8/layout/orgChart1"/>
    <dgm:cxn modelId="{4827BCCB-BA95-4ED0-A651-74C8437873CE}" type="presParOf" srcId="{C19FCCA6-F3DC-473E-ABE8-61B07378F156}" destId="{CC334335-6D23-48FE-80F7-1AA5532348F7}" srcOrd="2" destOrd="0" presId="urn:microsoft.com/office/officeart/2005/8/layout/orgChart1"/>
    <dgm:cxn modelId="{9017ABB9-2097-4E1C-B4D2-B0CAB7C7EDFA}" type="presParOf" srcId="{359FB405-B8EB-454B-A0F1-43F329B8E66E}" destId="{10667A9A-2527-41EE-9A7A-BF86CF0AEE8C}" srcOrd="4" destOrd="0" presId="urn:microsoft.com/office/officeart/2005/8/layout/orgChart1"/>
    <dgm:cxn modelId="{C6270978-ACDB-49B7-AE36-ECA219FCFE39}" type="presParOf" srcId="{359FB405-B8EB-454B-A0F1-43F329B8E66E}" destId="{3F20F691-46DB-4C53-BB9B-44D716B45F50}" srcOrd="5" destOrd="0" presId="urn:microsoft.com/office/officeart/2005/8/layout/orgChart1"/>
    <dgm:cxn modelId="{6F4EE408-0C7D-40A3-8D6D-D11A86745F4F}" type="presParOf" srcId="{3F20F691-46DB-4C53-BB9B-44D716B45F50}" destId="{6655C1F7-6EF1-4906-982A-488E7A1441EB}" srcOrd="0" destOrd="0" presId="urn:microsoft.com/office/officeart/2005/8/layout/orgChart1"/>
    <dgm:cxn modelId="{FB9B7A85-C678-4FBA-B472-155333BFF765}" type="presParOf" srcId="{6655C1F7-6EF1-4906-982A-488E7A1441EB}" destId="{FE5EFBFD-D9B7-4DD4-90E0-42FD12BE9E13}" srcOrd="0" destOrd="0" presId="urn:microsoft.com/office/officeart/2005/8/layout/orgChart1"/>
    <dgm:cxn modelId="{98F4A5A7-0863-48B8-9453-52D1A5A76E18}" type="presParOf" srcId="{6655C1F7-6EF1-4906-982A-488E7A1441EB}" destId="{CFE7B500-2B75-4AC9-80B7-0A073AB82817}" srcOrd="1" destOrd="0" presId="urn:microsoft.com/office/officeart/2005/8/layout/orgChart1"/>
    <dgm:cxn modelId="{B85457DE-B55A-433A-8534-E665A71CDD3B}" type="presParOf" srcId="{3F20F691-46DB-4C53-BB9B-44D716B45F50}" destId="{A634E67E-66B3-4335-9FB0-AE9282A131B5}" srcOrd="1" destOrd="0" presId="urn:microsoft.com/office/officeart/2005/8/layout/orgChart1"/>
    <dgm:cxn modelId="{CFF0CFF6-353B-4420-9695-EA6AF57E52FA}" type="presParOf" srcId="{3F20F691-46DB-4C53-BB9B-44D716B45F50}" destId="{A91ED9DD-F3AB-4E1D-B691-82FE107EA0F6}" srcOrd="2" destOrd="0" presId="urn:microsoft.com/office/officeart/2005/8/layout/orgChart1"/>
    <dgm:cxn modelId="{3A102ED5-A78E-4598-9089-F1DA0EFA80EB}" type="presParOf" srcId="{C4DF5936-3F23-442A-A236-8E5C1DD955CF}" destId="{FE0A3D24-BBD7-4E98-9B42-A15367A05AB1}" srcOrd="2" destOrd="0" presId="urn:microsoft.com/office/officeart/2005/8/layout/orgChart1"/>
    <dgm:cxn modelId="{C22203A3-B532-4BD3-BB6B-808A59E980F9}" type="presParOf" srcId="{04176237-0709-4C2B-B118-7580F4B7958F}" destId="{2C2D0789-B914-4332-8F88-08EDB4FEC1F4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hlavičky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k-SK"/>
          </a:p>
        </p:txBody>
      </p:sp>
      <p:sp>
        <p:nvSpPr>
          <p:cNvPr id="3" name="Zástupný symbol dátum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7BDBA9-CE4E-4B71-82B0-4AD36E0276CB}" type="datetimeFigureOut">
              <a:rPr lang="sk-SK" smtClean="0"/>
              <a:t>10. 10. 2017</a:t>
            </a:fld>
            <a:endParaRPr lang="sk-SK"/>
          </a:p>
        </p:txBody>
      </p:sp>
      <p:sp>
        <p:nvSpPr>
          <p:cNvPr id="4" name="Zástupný symbol obrazu snímky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k-SK"/>
          </a:p>
        </p:txBody>
      </p:sp>
      <p:sp>
        <p:nvSpPr>
          <p:cNvPr id="5" name="Zástupný symbol poznámok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sk-SK" smtClean="0"/>
              <a:t>Upravte štýl predlohy textu.</a:t>
            </a:r>
          </a:p>
          <a:p>
            <a:pPr lvl="1"/>
            <a:r>
              <a:rPr lang="sk-SK" smtClean="0"/>
              <a:t>Druhá úroveň</a:t>
            </a:r>
          </a:p>
          <a:p>
            <a:pPr lvl="2"/>
            <a:r>
              <a:rPr lang="sk-SK" smtClean="0"/>
              <a:t>Tretia úroveň</a:t>
            </a:r>
          </a:p>
          <a:p>
            <a:pPr lvl="3"/>
            <a:r>
              <a:rPr lang="sk-SK" smtClean="0"/>
              <a:t>Štvrtá úroveň</a:t>
            </a:r>
          </a:p>
          <a:p>
            <a:pPr lvl="4"/>
            <a:r>
              <a:rPr lang="sk-SK" smtClean="0"/>
              <a:t>Piata úroveň</a:t>
            </a:r>
            <a:endParaRPr lang="sk-SK"/>
          </a:p>
        </p:txBody>
      </p:sp>
      <p:sp>
        <p:nvSpPr>
          <p:cNvPr id="6" name="Zástupný symbol päty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k-SK"/>
          </a:p>
        </p:txBody>
      </p:sp>
      <p:sp>
        <p:nvSpPr>
          <p:cNvPr id="7" name="Zástupný symbol čísla snímky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722326-7341-4D85-A1F2-0D1E4E7F0C85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8101631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obrazu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oznámo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dirty="0" smtClean="0"/>
              <a:t>Profily v systéme</a:t>
            </a:r>
            <a:r>
              <a:rPr lang="sk-SK" baseline="0" dirty="0" smtClean="0"/>
              <a:t> si vieme pozrieť prostredníctvom registrov (spustením príkazu </a:t>
            </a:r>
            <a:r>
              <a:rPr lang="sk-SK" baseline="0" dirty="0" err="1" smtClean="0"/>
              <a:t>regedit</a:t>
            </a:r>
            <a:r>
              <a:rPr lang="sk-SK" baseline="0" dirty="0" smtClean="0"/>
              <a:t>) v registrovom strome</a:t>
            </a:r>
          </a:p>
          <a:p>
            <a:r>
              <a:rPr lang="sk-SK" dirty="0" err="1" smtClean="0"/>
              <a:t>Computer\HKEY_LOCAL_MACHINE\SOFTWARE\Microsoft\Windows</a:t>
            </a:r>
            <a:r>
              <a:rPr lang="sk-SK" dirty="0" smtClean="0"/>
              <a:t> NT\CurrentVersion\ProfileList\S-1-5-21-1328275228-919642295-3424301472-1001</a:t>
            </a:r>
            <a:endParaRPr lang="sk-SK" dirty="0"/>
          </a:p>
        </p:txBody>
      </p:sp>
      <p:sp>
        <p:nvSpPr>
          <p:cNvPr id="4" name="Zástupný symbol čísla snímky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722326-7341-4D85-A1F2-0D1E4E7F0C85}" type="slidenum">
              <a:rPr lang="sk-SK" smtClean="0"/>
              <a:t>3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3463850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obrazu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oznámo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Store passwords using reversible encryption</a:t>
            </a:r>
            <a:r>
              <a:rPr lang="sk-SK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 </a:t>
            </a:r>
            <a:r>
              <a:rPr lang="sk-SK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umožňuje prihlásiť sa do domény používateľom Apple počítačov</a:t>
            </a:r>
          </a:p>
          <a:p>
            <a:r>
              <a:rPr lang="sk-SK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User </a:t>
            </a:r>
            <a:r>
              <a:rPr lang="sk-SK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cannot</a:t>
            </a:r>
            <a:r>
              <a:rPr lang="sk-SK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change </a:t>
            </a:r>
            <a:r>
              <a:rPr lang="sk-SK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password</a:t>
            </a:r>
            <a:r>
              <a:rPr lang="sk-SK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Prevents a user from changing his or her password. Enable this option when you want to maintain control over a user account, such as a Guest account or temporary account.</a:t>
            </a:r>
            <a:endParaRPr lang="sk-SK" dirty="0"/>
          </a:p>
        </p:txBody>
      </p:sp>
      <p:sp>
        <p:nvSpPr>
          <p:cNvPr id="4" name="Zástupný symbol čísla snímky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722326-7341-4D85-A1F2-0D1E4E7F0C85}" type="slidenum">
              <a:rPr lang="sk-SK" smtClean="0"/>
              <a:t>11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8728257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obrazu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oznámo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dirty="0" smtClean="0"/>
              <a:t>Používateľ sa vie prihlásiť</a:t>
            </a:r>
            <a:r>
              <a:rPr lang="sk-SK" baseline="0" dirty="0" smtClean="0"/>
              <a:t> len počas nastavených </a:t>
            </a:r>
            <a:r>
              <a:rPr lang="sk-SK" baseline="0" dirty="0" err="1" smtClean="0"/>
              <a:t>logon</a:t>
            </a:r>
            <a:r>
              <a:rPr lang="sk-SK" baseline="0" dirty="0" smtClean="0"/>
              <a:t> </a:t>
            </a:r>
            <a:r>
              <a:rPr lang="sk-SK" baseline="0" dirty="0" err="1" smtClean="0"/>
              <a:t>hours</a:t>
            </a:r>
            <a:r>
              <a:rPr lang="sk-SK" baseline="0" dirty="0" smtClean="0"/>
              <a:t>. Otvorené sedenia zostávajú aktívne aj po uplynutí </a:t>
            </a:r>
            <a:r>
              <a:rPr lang="sk-SK" baseline="0" dirty="0" err="1" smtClean="0"/>
              <a:t>logon</a:t>
            </a:r>
            <a:r>
              <a:rPr lang="sk-SK" baseline="0" dirty="0" smtClean="0"/>
              <a:t> </a:t>
            </a:r>
            <a:r>
              <a:rPr lang="sk-SK" baseline="0" dirty="0" err="1" smtClean="0"/>
              <a:t>hours</a:t>
            </a:r>
            <a:r>
              <a:rPr lang="sk-SK" baseline="0" dirty="0" smtClean="0"/>
              <a:t> avšak v </a:t>
            </a:r>
            <a:r>
              <a:rPr lang="sk-SK" baseline="0" dirty="0" err="1" smtClean="0"/>
              <a:t>Group</a:t>
            </a:r>
            <a:r>
              <a:rPr lang="sk-SK" baseline="0" dirty="0" smtClean="0"/>
              <a:t> </a:t>
            </a:r>
            <a:r>
              <a:rPr lang="sk-SK" baseline="0" dirty="0" err="1" smtClean="0"/>
              <a:t>policy</a:t>
            </a:r>
            <a:r>
              <a:rPr lang="sk-SK" baseline="0" dirty="0" smtClean="0"/>
              <a:t> je možné nastaviť, aby bol používateľ po tomto čase odhlásený.</a:t>
            </a:r>
            <a:endParaRPr lang="sk-SK" dirty="0"/>
          </a:p>
        </p:txBody>
      </p:sp>
      <p:sp>
        <p:nvSpPr>
          <p:cNvPr id="4" name="Zástupný symbol čísla snímky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722326-7341-4D85-A1F2-0D1E4E7F0C85}" type="slidenum">
              <a:rPr lang="sk-SK" smtClean="0"/>
              <a:t>12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9078217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obrazu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oznámo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dirty="0" err="1" smtClean="0"/>
              <a:t>Smart</a:t>
            </a:r>
            <a:r>
              <a:rPr lang="sk-SK" dirty="0" smtClean="0"/>
              <a:t> </a:t>
            </a:r>
            <a:r>
              <a:rPr lang="sk-SK" dirty="0" err="1" smtClean="0"/>
              <a:t>Card</a:t>
            </a:r>
            <a:r>
              <a:rPr lang="sk-SK" dirty="0" smtClean="0"/>
              <a:t> </a:t>
            </a:r>
            <a:r>
              <a:rPr lang="sk-SK" dirty="0" err="1" smtClean="0"/>
              <a:t>is</a:t>
            </a:r>
            <a:r>
              <a:rPr lang="sk-SK" dirty="0" smtClean="0"/>
              <a:t> </a:t>
            </a:r>
            <a:r>
              <a:rPr lang="sk-SK" dirty="0" err="1" smtClean="0"/>
              <a:t>required</a:t>
            </a:r>
            <a:r>
              <a:rPr lang="sk-SK" dirty="0" smtClean="0"/>
              <a:t> </a:t>
            </a:r>
            <a:r>
              <a:rPr lang="sk-SK" dirty="0" err="1" smtClean="0"/>
              <a:t>for</a:t>
            </a:r>
            <a:r>
              <a:rPr lang="sk-SK" dirty="0" smtClean="0"/>
              <a:t> </a:t>
            </a:r>
            <a:r>
              <a:rPr lang="sk-SK" dirty="0" err="1" smtClean="0"/>
              <a:t>interactive</a:t>
            </a:r>
            <a:r>
              <a:rPr lang="sk-SK" dirty="0" smtClean="0"/>
              <a:t> </a:t>
            </a:r>
            <a:r>
              <a:rPr lang="sk-SK" dirty="0" err="1" smtClean="0"/>
              <a:t>logon</a:t>
            </a:r>
            <a:r>
              <a:rPr lang="sk-SK" dirty="0" smtClean="0"/>
              <a:t> - Používanie </a:t>
            </a:r>
            <a:r>
              <a:rPr lang="sk-SK" dirty="0" err="1" smtClean="0"/>
              <a:t>smart</a:t>
            </a:r>
            <a:r>
              <a:rPr lang="sk-SK" dirty="0" smtClean="0"/>
              <a:t> (TIKS) kariet,</a:t>
            </a:r>
            <a:r>
              <a:rPr lang="sk-SK" baseline="0" dirty="0" smtClean="0"/>
              <a:t> na ktorých je uložený kľúč (heslo) pre prístup do PC; zvýšená bezpečnosť – po vytiahnutí karty sa </a:t>
            </a:r>
            <a:r>
              <a:rPr lang="sk-SK" baseline="0" dirty="0" err="1" smtClean="0"/>
              <a:t>lockne</a:t>
            </a:r>
            <a:r>
              <a:rPr lang="sk-SK" baseline="0" dirty="0" smtClean="0"/>
              <a:t> počítač</a:t>
            </a:r>
          </a:p>
          <a:p>
            <a:r>
              <a:rPr lang="sk-SK" baseline="0" dirty="0" err="1" smtClean="0"/>
              <a:t>Account</a:t>
            </a:r>
            <a:r>
              <a:rPr lang="sk-SK" baseline="0" dirty="0" smtClean="0"/>
              <a:t> </a:t>
            </a:r>
            <a:r>
              <a:rPr lang="sk-SK" baseline="0" dirty="0" err="1" smtClean="0"/>
              <a:t>is</a:t>
            </a:r>
            <a:r>
              <a:rPr lang="sk-SK" baseline="0" dirty="0" smtClean="0"/>
              <a:t> </a:t>
            </a:r>
            <a:r>
              <a:rPr lang="sk-SK" baseline="0" dirty="0" err="1" smtClean="0"/>
              <a:t>sensitive</a:t>
            </a:r>
            <a:r>
              <a:rPr lang="sk-SK" baseline="0" dirty="0" smtClean="0"/>
              <a:t> and </a:t>
            </a:r>
            <a:r>
              <a:rPr lang="sk-SK" baseline="0" dirty="0" err="1" smtClean="0"/>
              <a:t>cannot</a:t>
            </a:r>
            <a:r>
              <a:rPr lang="sk-SK" baseline="0" dirty="0" smtClean="0"/>
              <a:t> </a:t>
            </a:r>
            <a:r>
              <a:rPr lang="sk-SK" baseline="0" dirty="0" err="1" smtClean="0"/>
              <a:t>be</a:t>
            </a:r>
            <a:r>
              <a:rPr lang="sk-SK" baseline="0" dirty="0" smtClean="0"/>
              <a:t> </a:t>
            </a:r>
            <a:r>
              <a:rPr lang="sk-SK" baseline="0" dirty="0" err="1" smtClean="0"/>
              <a:t>delegated</a:t>
            </a:r>
            <a:r>
              <a:rPr lang="sk-SK" baseline="0" dirty="0" smtClean="0"/>
              <a:t> – Ak je to zdieľaný účet, zakážem mu možnosť, aby dostal práva na potenciálne nebezpečné operácie nad AD </a:t>
            </a:r>
          </a:p>
          <a:p>
            <a:endParaRPr lang="sk-SK" dirty="0"/>
          </a:p>
        </p:txBody>
      </p:sp>
      <p:sp>
        <p:nvSpPr>
          <p:cNvPr id="4" name="Zástupný symbol čísla snímky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722326-7341-4D85-A1F2-0D1E4E7F0C85}" type="slidenum">
              <a:rPr lang="sk-SK" smtClean="0"/>
              <a:t>14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6250330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obrazu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oznámo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dirty="0" smtClean="0"/>
              <a:t>Do </a:t>
            </a:r>
            <a:r>
              <a:rPr lang="sk-SK" dirty="0" err="1" smtClean="0"/>
              <a:t>not</a:t>
            </a:r>
            <a:r>
              <a:rPr lang="sk-SK" dirty="0" smtClean="0"/>
              <a:t> </a:t>
            </a:r>
            <a:r>
              <a:rPr lang="sk-SK" dirty="0" err="1" smtClean="0"/>
              <a:t>require</a:t>
            </a:r>
            <a:r>
              <a:rPr lang="sk-SK" dirty="0" smtClean="0"/>
              <a:t> </a:t>
            </a:r>
            <a:r>
              <a:rPr lang="sk-SK" dirty="0" err="1" smtClean="0"/>
              <a:t>Kerberos</a:t>
            </a:r>
            <a:r>
              <a:rPr lang="sk-SK" dirty="0" smtClean="0"/>
              <a:t> </a:t>
            </a:r>
            <a:r>
              <a:rPr lang="sk-SK" dirty="0" err="1" smtClean="0"/>
              <a:t>preauth</a:t>
            </a:r>
            <a:r>
              <a:rPr lang="sk-SK" dirty="0" smtClean="0"/>
              <a:t> – Umožňuje používať alternatívne</a:t>
            </a:r>
            <a:r>
              <a:rPr lang="sk-SK" baseline="0" dirty="0" smtClean="0"/>
              <a:t> implementácie overovania, než štandardný </a:t>
            </a:r>
            <a:r>
              <a:rPr lang="sk-SK" baseline="0" dirty="0" err="1" smtClean="0"/>
              <a:t>Kerberos</a:t>
            </a:r>
            <a:r>
              <a:rPr lang="sk-SK" baseline="0" dirty="0" smtClean="0"/>
              <a:t> Protokol.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However, use caution when you enable this option, because Kerberos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preauthentication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provides additional security and requires time synchronization between the client and the server.</a:t>
            </a:r>
            <a:endParaRPr lang="sk-SK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sk-SK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sk-SK" dirty="0"/>
          </a:p>
        </p:txBody>
      </p:sp>
      <p:sp>
        <p:nvSpPr>
          <p:cNvPr id="4" name="Zástupný symbol čísla snímky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722326-7341-4D85-A1F2-0D1E4E7F0C85}" type="slidenum">
              <a:rPr lang="sk-SK" smtClean="0"/>
              <a:t>15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9036808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á sním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sk-SK" smtClean="0"/>
              <a:t>Upravte štýly predlohy textu</a:t>
            </a:r>
            <a:endParaRPr lang="sk-SK"/>
          </a:p>
        </p:txBody>
      </p:sp>
      <p:sp>
        <p:nvSpPr>
          <p:cNvPr id="3" name="Podnadpis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k-SK" smtClean="0"/>
              <a:t>Upravte štýl predlohy podnadpisov</a:t>
            </a:r>
            <a:endParaRPr lang="sk-SK"/>
          </a:p>
        </p:txBody>
      </p:sp>
      <p:sp>
        <p:nvSpPr>
          <p:cNvPr id="4" name="Zástupný symbol dátum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8E380F-F28B-4D1F-8570-BC2D5659F192}" type="datetimeFigureOut">
              <a:rPr lang="sk-SK" smtClean="0"/>
              <a:t>10. 10. 2017</a:t>
            </a:fld>
            <a:endParaRPr lang="sk-SK"/>
          </a:p>
        </p:txBody>
      </p:sp>
      <p:sp>
        <p:nvSpPr>
          <p:cNvPr id="5" name="Zástupný symbol päty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6" name="Zástupný symbol čísla snímky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BB09B-AE9E-4B5E-BB80-C8DF5E6666C4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4210914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z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smtClean="0"/>
              <a:t>Upravte štýly predlohy textu</a:t>
            </a:r>
            <a:endParaRPr lang="sk-SK"/>
          </a:p>
        </p:txBody>
      </p:sp>
      <p:sp>
        <p:nvSpPr>
          <p:cNvPr id="3" name="Zástupný symbol zvislého textu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sk-SK" smtClean="0"/>
              <a:t>Upravte štýl predlohy textu.</a:t>
            </a:r>
          </a:p>
          <a:p>
            <a:pPr lvl="1"/>
            <a:r>
              <a:rPr lang="sk-SK" smtClean="0"/>
              <a:t>Druhá úroveň</a:t>
            </a:r>
          </a:p>
          <a:p>
            <a:pPr lvl="2"/>
            <a:r>
              <a:rPr lang="sk-SK" smtClean="0"/>
              <a:t>Tretia úroveň</a:t>
            </a:r>
          </a:p>
          <a:p>
            <a:pPr lvl="3"/>
            <a:r>
              <a:rPr lang="sk-SK" smtClean="0"/>
              <a:t>Štvrtá úroveň</a:t>
            </a:r>
          </a:p>
          <a:p>
            <a:pPr lvl="4"/>
            <a:r>
              <a:rPr lang="sk-SK" smtClean="0"/>
              <a:t>Piata úroveň</a:t>
            </a:r>
            <a:endParaRPr lang="sk-SK"/>
          </a:p>
        </p:txBody>
      </p:sp>
      <p:sp>
        <p:nvSpPr>
          <p:cNvPr id="4" name="Zástupný symbol dátum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8E380F-F28B-4D1F-8570-BC2D5659F192}" type="datetimeFigureOut">
              <a:rPr lang="sk-SK" smtClean="0"/>
              <a:t>10. 10. 2017</a:t>
            </a:fld>
            <a:endParaRPr lang="sk-SK"/>
          </a:p>
        </p:txBody>
      </p:sp>
      <p:sp>
        <p:nvSpPr>
          <p:cNvPr id="5" name="Zástupný symbol päty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6" name="Zástupný symbol čísla snímky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BB09B-AE9E-4B5E-BB80-C8DF5E6666C4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9002284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Z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vislý nadpis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sk-SK" smtClean="0"/>
              <a:t>Upravte štýly predlohy textu</a:t>
            </a:r>
            <a:endParaRPr lang="sk-SK"/>
          </a:p>
        </p:txBody>
      </p:sp>
      <p:sp>
        <p:nvSpPr>
          <p:cNvPr id="3" name="Zástupný symbol zvislého textu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sk-SK" smtClean="0"/>
              <a:t>Upravte štýl predlohy textu.</a:t>
            </a:r>
          </a:p>
          <a:p>
            <a:pPr lvl="1"/>
            <a:r>
              <a:rPr lang="sk-SK" smtClean="0"/>
              <a:t>Druhá úroveň</a:t>
            </a:r>
          </a:p>
          <a:p>
            <a:pPr lvl="2"/>
            <a:r>
              <a:rPr lang="sk-SK" smtClean="0"/>
              <a:t>Tretia úroveň</a:t>
            </a:r>
          </a:p>
          <a:p>
            <a:pPr lvl="3"/>
            <a:r>
              <a:rPr lang="sk-SK" smtClean="0"/>
              <a:t>Štvrtá úroveň</a:t>
            </a:r>
          </a:p>
          <a:p>
            <a:pPr lvl="4"/>
            <a:r>
              <a:rPr lang="sk-SK" smtClean="0"/>
              <a:t>Piata úroveň</a:t>
            </a:r>
            <a:endParaRPr lang="sk-SK"/>
          </a:p>
        </p:txBody>
      </p:sp>
      <p:sp>
        <p:nvSpPr>
          <p:cNvPr id="4" name="Zástupný symbol dátum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8E380F-F28B-4D1F-8570-BC2D5659F192}" type="datetimeFigureOut">
              <a:rPr lang="sk-SK" smtClean="0"/>
              <a:t>10. 10. 2017</a:t>
            </a:fld>
            <a:endParaRPr lang="sk-SK"/>
          </a:p>
        </p:txBody>
      </p:sp>
      <p:sp>
        <p:nvSpPr>
          <p:cNvPr id="5" name="Zástupný symbol päty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6" name="Zástupný symbol čísla snímky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BB09B-AE9E-4B5E-BB80-C8DF5E6666C4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7363291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smtClean="0"/>
              <a:t>Upravte štýly predlohy textu</a:t>
            </a:r>
            <a:endParaRPr lang="sk-SK"/>
          </a:p>
        </p:txBody>
      </p:sp>
      <p:sp>
        <p:nvSpPr>
          <p:cNvPr id="3" name="Zástupný symbol obsah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k-SK" smtClean="0"/>
              <a:t>Upravte štýl predlohy textu.</a:t>
            </a:r>
          </a:p>
          <a:p>
            <a:pPr lvl="1"/>
            <a:r>
              <a:rPr lang="sk-SK" smtClean="0"/>
              <a:t>Druhá úroveň</a:t>
            </a:r>
          </a:p>
          <a:p>
            <a:pPr lvl="2"/>
            <a:r>
              <a:rPr lang="sk-SK" smtClean="0"/>
              <a:t>Tretia úroveň</a:t>
            </a:r>
          </a:p>
          <a:p>
            <a:pPr lvl="3"/>
            <a:r>
              <a:rPr lang="sk-SK" smtClean="0"/>
              <a:t>Štvrtá úroveň</a:t>
            </a:r>
          </a:p>
          <a:p>
            <a:pPr lvl="4"/>
            <a:r>
              <a:rPr lang="sk-SK" smtClean="0"/>
              <a:t>Piata úroveň</a:t>
            </a:r>
            <a:endParaRPr lang="sk-SK"/>
          </a:p>
        </p:txBody>
      </p:sp>
      <p:sp>
        <p:nvSpPr>
          <p:cNvPr id="4" name="Zástupný symbol dátum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8E380F-F28B-4D1F-8570-BC2D5659F192}" type="datetimeFigureOut">
              <a:rPr lang="sk-SK" smtClean="0"/>
              <a:t>10. 10. 2017</a:t>
            </a:fld>
            <a:endParaRPr lang="sk-SK"/>
          </a:p>
        </p:txBody>
      </p:sp>
      <p:sp>
        <p:nvSpPr>
          <p:cNvPr id="5" name="Zástupný symbol päty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6" name="Zástupný symbol čísla snímky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BB09B-AE9E-4B5E-BB80-C8DF5E6666C4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6045583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Hlavička sekc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sk-SK" smtClean="0"/>
              <a:t>Upravte štýly predlohy textu</a:t>
            </a:r>
            <a:endParaRPr lang="sk-SK"/>
          </a:p>
        </p:txBody>
      </p:sp>
      <p:sp>
        <p:nvSpPr>
          <p:cNvPr id="3" name="Zástupný symbol textu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k-SK" smtClean="0"/>
              <a:t>Upravte štýl predlohy textu.</a:t>
            </a:r>
          </a:p>
        </p:txBody>
      </p:sp>
      <p:sp>
        <p:nvSpPr>
          <p:cNvPr id="4" name="Zástupný symbol dátum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8E380F-F28B-4D1F-8570-BC2D5659F192}" type="datetimeFigureOut">
              <a:rPr lang="sk-SK" smtClean="0"/>
              <a:t>10. 10. 2017</a:t>
            </a:fld>
            <a:endParaRPr lang="sk-SK"/>
          </a:p>
        </p:txBody>
      </p:sp>
      <p:sp>
        <p:nvSpPr>
          <p:cNvPr id="5" name="Zástupný symbol päty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6" name="Zástupný symbol čísla snímky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BB09B-AE9E-4B5E-BB80-C8DF5E6666C4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6468618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smtClean="0"/>
              <a:t>Upravte štýly predlohy textu</a:t>
            </a:r>
            <a:endParaRPr lang="sk-SK"/>
          </a:p>
        </p:txBody>
      </p:sp>
      <p:sp>
        <p:nvSpPr>
          <p:cNvPr id="3" name="Zástupný symbol obsah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sk-SK" smtClean="0"/>
              <a:t>Upravte štýl predlohy textu.</a:t>
            </a:r>
          </a:p>
          <a:p>
            <a:pPr lvl="1"/>
            <a:r>
              <a:rPr lang="sk-SK" smtClean="0"/>
              <a:t>Druhá úroveň</a:t>
            </a:r>
          </a:p>
          <a:p>
            <a:pPr lvl="2"/>
            <a:r>
              <a:rPr lang="sk-SK" smtClean="0"/>
              <a:t>Tretia úroveň</a:t>
            </a:r>
          </a:p>
          <a:p>
            <a:pPr lvl="3"/>
            <a:r>
              <a:rPr lang="sk-SK" smtClean="0"/>
              <a:t>Štvrtá úroveň</a:t>
            </a:r>
          </a:p>
          <a:p>
            <a:pPr lvl="4"/>
            <a:r>
              <a:rPr lang="sk-SK" smtClean="0"/>
              <a:t>Piata úroveň</a:t>
            </a:r>
            <a:endParaRPr lang="sk-SK"/>
          </a:p>
        </p:txBody>
      </p:sp>
      <p:sp>
        <p:nvSpPr>
          <p:cNvPr id="4" name="Zástupný symbol obsah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sk-SK" smtClean="0"/>
              <a:t>Upravte štýl predlohy textu.</a:t>
            </a:r>
          </a:p>
          <a:p>
            <a:pPr lvl="1"/>
            <a:r>
              <a:rPr lang="sk-SK" smtClean="0"/>
              <a:t>Druhá úroveň</a:t>
            </a:r>
          </a:p>
          <a:p>
            <a:pPr lvl="2"/>
            <a:r>
              <a:rPr lang="sk-SK" smtClean="0"/>
              <a:t>Tretia úroveň</a:t>
            </a:r>
          </a:p>
          <a:p>
            <a:pPr lvl="3"/>
            <a:r>
              <a:rPr lang="sk-SK" smtClean="0"/>
              <a:t>Štvrtá úroveň</a:t>
            </a:r>
          </a:p>
          <a:p>
            <a:pPr lvl="4"/>
            <a:r>
              <a:rPr lang="sk-SK" smtClean="0"/>
              <a:t>Piata úroveň</a:t>
            </a:r>
            <a:endParaRPr lang="sk-SK"/>
          </a:p>
        </p:txBody>
      </p:sp>
      <p:sp>
        <p:nvSpPr>
          <p:cNvPr id="5" name="Zástupný symbol dátum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8E380F-F28B-4D1F-8570-BC2D5659F192}" type="datetimeFigureOut">
              <a:rPr lang="sk-SK" smtClean="0"/>
              <a:t>10. 10. 2017</a:t>
            </a:fld>
            <a:endParaRPr lang="sk-SK"/>
          </a:p>
        </p:txBody>
      </p:sp>
      <p:sp>
        <p:nvSpPr>
          <p:cNvPr id="6" name="Zástupný symbol päty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7" name="Zástupný symbol čísla snímky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BB09B-AE9E-4B5E-BB80-C8DF5E6666C4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6224428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sk-SK" smtClean="0"/>
              <a:t>Upravte štýly predlohy textu</a:t>
            </a:r>
            <a:endParaRPr lang="sk-SK"/>
          </a:p>
        </p:txBody>
      </p:sp>
      <p:sp>
        <p:nvSpPr>
          <p:cNvPr id="3" name="Zástupný symbol textu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k-SK" smtClean="0"/>
              <a:t>Upravte štýl predlohy textu.</a:t>
            </a:r>
          </a:p>
        </p:txBody>
      </p:sp>
      <p:sp>
        <p:nvSpPr>
          <p:cNvPr id="4" name="Zástupný symbol obsah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sk-SK" smtClean="0"/>
              <a:t>Upravte štýl predlohy textu.</a:t>
            </a:r>
          </a:p>
          <a:p>
            <a:pPr lvl="1"/>
            <a:r>
              <a:rPr lang="sk-SK" smtClean="0"/>
              <a:t>Druhá úroveň</a:t>
            </a:r>
          </a:p>
          <a:p>
            <a:pPr lvl="2"/>
            <a:r>
              <a:rPr lang="sk-SK" smtClean="0"/>
              <a:t>Tretia úroveň</a:t>
            </a:r>
          </a:p>
          <a:p>
            <a:pPr lvl="3"/>
            <a:r>
              <a:rPr lang="sk-SK" smtClean="0"/>
              <a:t>Štvrtá úroveň</a:t>
            </a:r>
          </a:p>
          <a:p>
            <a:pPr lvl="4"/>
            <a:r>
              <a:rPr lang="sk-SK" smtClean="0"/>
              <a:t>Piata úroveň</a:t>
            </a:r>
            <a:endParaRPr lang="sk-SK"/>
          </a:p>
        </p:txBody>
      </p:sp>
      <p:sp>
        <p:nvSpPr>
          <p:cNvPr id="5" name="Zástupný symbol textu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k-SK" smtClean="0"/>
              <a:t>Upravte štýl predlohy textu.</a:t>
            </a:r>
          </a:p>
        </p:txBody>
      </p:sp>
      <p:sp>
        <p:nvSpPr>
          <p:cNvPr id="6" name="Zástupný symbol obsah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sk-SK" smtClean="0"/>
              <a:t>Upravte štýl predlohy textu.</a:t>
            </a:r>
          </a:p>
          <a:p>
            <a:pPr lvl="1"/>
            <a:r>
              <a:rPr lang="sk-SK" smtClean="0"/>
              <a:t>Druhá úroveň</a:t>
            </a:r>
          </a:p>
          <a:p>
            <a:pPr lvl="2"/>
            <a:r>
              <a:rPr lang="sk-SK" smtClean="0"/>
              <a:t>Tretia úroveň</a:t>
            </a:r>
          </a:p>
          <a:p>
            <a:pPr lvl="3"/>
            <a:r>
              <a:rPr lang="sk-SK" smtClean="0"/>
              <a:t>Štvrtá úroveň</a:t>
            </a:r>
          </a:p>
          <a:p>
            <a:pPr lvl="4"/>
            <a:r>
              <a:rPr lang="sk-SK" smtClean="0"/>
              <a:t>Piata úroveň</a:t>
            </a:r>
            <a:endParaRPr lang="sk-SK"/>
          </a:p>
        </p:txBody>
      </p:sp>
      <p:sp>
        <p:nvSpPr>
          <p:cNvPr id="7" name="Zástupný symbol dátumu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8E380F-F28B-4D1F-8570-BC2D5659F192}" type="datetimeFigureOut">
              <a:rPr lang="sk-SK" smtClean="0"/>
              <a:t>10. 10. 2017</a:t>
            </a:fld>
            <a:endParaRPr lang="sk-SK"/>
          </a:p>
        </p:txBody>
      </p:sp>
      <p:sp>
        <p:nvSpPr>
          <p:cNvPr id="8" name="Zástupný symbol päty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9" name="Zástupný symbol čísla snímky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BB09B-AE9E-4B5E-BB80-C8DF5E6666C4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5020862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Len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smtClean="0"/>
              <a:t>Upravte štýly predlohy textu</a:t>
            </a:r>
            <a:endParaRPr lang="sk-SK"/>
          </a:p>
        </p:txBody>
      </p:sp>
      <p:sp>
        <p:nvSpPr>
          <p:cNvPr id="3" name="Zástupný symbol dátumu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8E380F-F28B-4D1F-8570-BC2D5659F192}" type="datetimeFigureOut">
              <a:rPr lang="sk-SK" smtClean="0"/>
              <a:t>10. 10. 2017</a:t>
            </a:fld>
            <a:endParaRPr lang="sk-SK"/>
          </a:p>
        </p:txBody>
      </p:sp>
      <p:sp>
        <p:nvSpPr>
          <p:cNvPr id="4" name="Zástupný symbol päty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5" name="Zástupný symbol čísla snímky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BB09B-AE9E-4B5E-BB80-C8DF5E6666C4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009304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dátumu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8E380F-F28B-4D1F-8570-BC2D5659F192}" type="datetimeFigureOut">
              <a:rPr lang="sk-SK" smtClean="0"/>
              <a:t>10. 10. 2017</a:t>
            </a:fld>
            <a:endParaRPr lang="sk-SK"/>
          </a:p>
        </p:txBody>
      </p:sp>
      <p:sp>
        <p:nvSpPr>
          <p:cNvPr id="3" name="Zástupný symbol päty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4" name="Zástupný symbol čísla snímky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BB09B-AE9E-4B5E-BB80-C8DF5E6666C4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1333991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p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sk-SK" smtClean="0"/>
              <a:t>Upravte štýly predlohy textu</a:t>
            </a:r>
            <a:endParaRPr lang="sk-SK"/>
          </a:p>
        </p:txBody>
      </p:sp>
      <p:sp>
        <p:nvSpPr>
          <p:cNvPr id="3" name="Zástupný symbol obsah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sk-SK" smtClean="0"/>
              <a:t>Upravte štýl predlohy textu.</a:t>
            </a:r>
          </a:p>
          <a:p>
            <a:pPr lvl="1"/>
            <a:r>
              <a:rPr lang="sk-SK" smtClean="0"/>
              <a:t>Druhá úroveň</a:t>
            </a:r>
          </a:p>
          <a:p>
            <a:pPr lvl="2"/>
            <a:r>
              <a:rPr lang="sk-SK" smtClean="0"/>
              <a:t>Tretia úroveň</a:t>
            </a:r>
          </a:p>
          <a:p>
            <a:pPr lvl="3"/>
            <a:r>
              <a:rPr lang="sk-SK" smtClean="0"/>
              <a:t>Štvrtá úroveň</a:t>
            </a:r>
          </a:p>
          <a:p>
            <a:pPr lvl="4"/>
            <a:r>
              <a:rPr lang="sk-SK" smtClean="0"/>
              <a:t>Piata úroveň</a:t>
            </a:r>
            <a:endParaRPr lang="sk-SK"/>
          </a:p>
        </p:txBody>
      </p:sp>
      <p:sp>
        <p:nvSpPr>
          <p:cNvPr id="4" name="Zástupný symbol textu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k-SK" smtClean="0"/>
              <a:t>Upravte štýl predlohy textu.</a:t>
            </a:r>
          </a:p>
        </p:txBody>
      </p:sp>
      <p:sp>
        <p:nvSpPr>
          <p:cNvPr id="5" name="Zástupný symbol dátum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8E380F-F28B-4D1F-8570-BC2D5659F192}" type="datetimeFigureOut">
              <a:rPr lang="sk-SK" smtClean="0"/>
              <a:t>10. 10. 2017</a:t>
            </a:fld>
            <a:endParaRPr lang="sk-SK"/>
          </a:p>
        </p:txBody>
      </p:sp>
      <p:sp>
        <p:nvSpPr>
          <p:cNvPr id="6" name="Zástupný symbol päty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7" name="Zástupný symbol čísla snímky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BB09B-AE9E-4B5E-BB80-C8DF5E6666C4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1385056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ok s p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sk-SK" smtClean="0"/>
              <a:t>Upravte štýly predlohy textu</a:t>
            </a:r>
            <a:endParaRPr lang="sk-SK"/>
          </a:p>
        </p:txBody>
      </p:sp>
      <p:sp>
        <p:nvSpPr>
          <p:cNvPr id="3" name="Zástupný symbol obrázka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sk-SK"/>
          </a:p>
        </p:txBody>
      </p:sp>
      <p:sp>
        <p:nvSpPr>
          <p:cNvPr id="4" name="Zástupný symbol textu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k-SK" smtClean="0"/>
              <a:t>Upravte štýl predlohy textu.</a:t>
            </a:r>
          </a:p>
        </p:txBody>
      </p:sp>
      <p:sp>
        <p:nvSpPr>
          <p:cNvPr id="5" name="Zástupný symbol dátum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8E380F-F28B-4D1F-8570-BC2D5659F192}" type="datetimeFigureOut">
              <a:rPr lang="sk-SK" smtClean="0"/>
              <a:t>10. 10. 2017</a:t>
            </a:fld>
            <a:endParaRPr lang="sk-SK"/>
          </a:p>
        </p:txBody>
      </p:sp>
      <p:sp>
        <p:nvSpPr>
          <p:cNvPr id="6" name="Zástupný symbol päty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7" name="Zástupný symbol čísla snímky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BB09B-AE9E-4B5E-BB80-C8DF5E6666C4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0429335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nadpisu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k-SK" smtClean="0"/>
              <a:t>Upravte štýly predlohy textu</a:t>
            </a:r>
            <a:endParaRPr lang="sk-SK"/>
          </a:p>
        </p:txBody>
      </p:sp>
      <p:sp>
        <p:nvSpPr>
          <p:cNvPr id="3" name="Zástupný symbol textu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k-SK" smtClean="0"/>
              <a:t>Upravte štýl predlohy textu.</a:t>
            </a:r>
          </a:p>
          <a:p>
            <a:pPr lvl="1"/>
            <a:r>
              <a:rPr lang="sk-SK" smtClean="0"/>
              <a:t>Druhá úroveň</a:t>
            </a:r>
          </a:p>
          <a:p>
            <a:pPr lvl="2"/>
            <a:r>
              <a:rPr lang="sk-SK" smtClean="0"/>
              <a:t>Tretia úroveň</a:t>
            </a:r>
          </a:p>
          <a:p>
            <a:pPr lvl="3"/>
            <a:r>
              <a:rPr lang="sk-SK" smtClean="0"/>
              <a:t>Štvrtá úroveň</a:t>
            </a:r>
          </a:p>
          <a:p>
            <a:pPr lvl="4"/>
            <a:r>
              <a:rPr lang="sk-SK" smtClean="0"/>
              <a:t>Piata úroveň</a:t>
            </a:r>
            <a:endParaRPr lang="sk-SK"/>
          </a:p>
        </p:txBody>
      </p:sp>
      <p:sp>
        <p:nvSpPr>
          <p:cNvPr id="4" name="Zástupný symbol dátumu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8E380F-F28B-4D1F-8570-BC2D5659F192}" type="datetimeFigureOut">
              <a:rPr lang="sk-SK" smtClean="0"/>
              <a:t>10. 10. 2017</a:t>
            </a:fld>
            <a:endParaRPr lang="sk-SK"/>
          </a:p>
        </p:txBody>
      </p:sp>
      <p:sp>
        <p:nvSpPr>
          <p:cNvPr id="5" name="Zástupný symbol päty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sk-SK"/>
          </a:p>
        </p:txBody>
      </p:sp>
      <p:sp>
        <p:nvSpPr>
          <p:cNvPr id="6" name="Zástupný symbol čísla snímky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ABB09B-AE9E-4B5E-BB80-C8DF5E6666C4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4823782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k-S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xmGmMUCLCVY?t=5m10s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zive.cz/clanky/kerberos-cast-1--microsoft-active-directory/sc-3-a-173970/default.aspx" TargetMode="External"/><Relationship Id="rId2" Type="http://schemas.openxmlformats.org/officeDocument/2006/relationships/hyperlink" Target="http://www.ervin.sk/vytvaranie-organizational-unit-ou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youtube.com/watch?v=VyVBJs6oSHs&amp;index=24&amp;list=PLBBA04BF566F0E0D6" TargetMode="External"/><Relationship Id="rId4" Type="http://schemas.openxmlformats.org/officeDocument/2006/relationships/hyperlink" Target="https://www.youtube.com/watch?v=h0wCqriL5s0&amp;index=23&amp;list=PLBBA04BF566F0E0D6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ctrTitle"/>
          </p:nvPr>
        </p:nvSpPr>
        <p:spPr>
          <a:xfrm>
            <a:off x="757808" y="3687167"/>
            <a:ext cx="7918648" cy="1470025"/>
          </a:xfrm>
        </p:spPr>
        <p:txBody>
          <a:bodyPr/>
          <a:lstStyle/>
          <a:p>
            <a:pPr algn="r"/>
            <a:r>
              <a:rPr lang="sk-SK" dirty="0" err="1" smtClean="0">
                <a:solidFill>
                  <a:schemeClr val="bg1"/>
                </a:solidFill>
                <a:latin typeface="Segoe Print" pitchFamily="2" charset="0"/>
              </a:rPr>
              <a:t>Active</a:t>
            </a:r>
            <a:r>
              <a:rPr lang="sk-SK" dirty="0" smtClean="0">
                <a:solidFill>
                  <a:schemeClr val="bg1"/>
                </a:solidFill>
                <a:latin typeface="Segoe Print" pitchFamily="2" charset="0"/>
              </a:rPr>
              <a:t> </a:t>
            </a:r>
            <a:r>
              <a:rPr lang="sk-SK" dirty="0" err="1" smtClean="0">
                <a:solidFill>
                  <a:schemeClr val="bg1"/>
                </a:solidFill>
                <a:latin typeface="Segoe Print" pitchFamily="2" charset="0"/>
              </a:rPr>
              <a:t>directory</a:t>
            </a:r>
            <a:r>
              <a:rPr lang="sk-SK" dirty="0" smtClean="0">
                <a:solidFill>
                  <a:schemeClr val="bg1"/>
                </a:solidFill>
                <a:latin typeface="Segoe Print" pitchFamily="2" charset="0"/>
              </a:rPr>
              <a:t/>
            </a:r>
            <a:br>
              <a:rPr lang="sk-SK" dirty="0" smtClean="0">
                <a:solidFill>
                  <a:schemeClr val="bg1"/>
                </a:solidFill>
                <a:latin typeface="Segoe Print" pitchFamily="2" charset="0"/>
              </a:rPr>
            </a:br>
            <a:r>
              <a:rPr lang="sk-SK" dirty="0" err="1" smtClean="0">
                <a:solidFill>
                  <a:schemeClr val="bg1"/>
                </a:solidFill>
                <a:latin typeface="Segoe Print" pitchFamily="2" charset="0"/>
              </a:rPr>
              <a:t>Users</a:t>
            </a:r>
            <a:r>
              <a:rPr lang="sk-SK" dirty="0" smtClean="0">
                <a:solidFill>
                  <a:schemeClr val="bg1"/>
                </a:solidFill>
                <a:latin typeface="Segoe Print" pitchFamily="2" charset="0"/>
              </a:rPr>
              <a:t> and </a:t>
            </a:r>
            <a:r>
              <a:rPr lang="sk-SK" dirty="0" err="1" smtClean="0">
                <a:solidFill>
                  <a:schemeClr val="bg1"/>
                </a:solidFill>
                <a:latin typeface="Segoe Print" pitchFamily="2" charset="0"/>
              </a:rPr>
              <a:t>Computers</a:t>
            </a:r>
            <a:endParaRPr lang="sk-SK" dirty="0">
              <a:solidFill>
                <a:schemeClr val="bg1"/>
              </a:solidFill>
              <a:latin typeface="Segoe Prin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3253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3" name="Zástupný symbol obsah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k-SK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0598" y="1"/>
            <a:ext cx="5482805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41657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3" name="Zástupný symbol obsah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k-SK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7899" y="1"/>
            <a:ext cx="5488202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51510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3" name="Zástupný symbol obsah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k-SK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7899" y="1"/>
            <a:ext cx="5488202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138" y="1285875"/>
            <a:ext cx="6943725" cy="428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91497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3" name="Zástupný symbol obsah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k-SK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7899" y="1"/>
            <a:ext cx="5488202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4538" y="633413"/>
            <a:ext cx="5114925" cy="559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00433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3" name="Zástupný symbol obsah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k-SK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1633" y="1"/>
            <a:ext cx="5520735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2671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3" name="Zástupný symbol obsah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k-SK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8000" y="0"/>
            <a:ext cx="5508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97226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3" name="Zástupný symbol obsah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k-SK"/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7000" y="0"/>
            <a:ext cx="5490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11696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3" name="Zástupný symbol obsah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k-SK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8887" y="1"/>
            <a:ext cx="5506226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811861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3" name="Zástupný symbol obsah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k-SK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3393" y="1"/>
            <a:ext cx="5497214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740176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3" name="Zástupný symbol obsah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k-SK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1500" y="0"/>
            <a:ext cx="5481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225238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smtClean="0"/>
              <a:t>Používatelia a počítače</a:t>
            </a:r>
            <a:endParaRPr lang="sk-SK" dirty="0"/>
          </a:p>
        </p:txBody>
      </p:sp>
      <p:sp>
        <p:nvSpPr>
          <p:cNvPr id="3" name="Zástupný symbol obsahu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sk-SK" dirty="0" smtClean="0"/>
              <a:t>V ponímaní ADUC je používateľ účet, ktorý používajú osoby, programy alebo služby pre prihlásenie do počítača s OS Windows (klient alebo server)</a:t>
            </a:r>
          </a:p>
          <a:p>
            <a:endParaRPr lang="sk-SK" dirty="0" smtClean="0"/>
          </a:p>
          <a:p>
            <a:r>
              <a:rPr lang="sk-SK" dirty="0" smtClean="0"/>
              <a:t>V ponímaní ADUC je počítač zariadenie, ktoré môže pracovať s doménovým radičom v doméne Windows Server</a:t>
            </a:r>
          </a:p>
          <a:p>
            <a:endParaRPr lang="sk-SK" dirty="0"/>
          </a:p>
          <a:p>
            <a:r>
              <a:rPr lang="sk-SK" dirty="0" smtClean="0"/>
              <a:t>Používateľské a počítačové účty spravujeme </a:t>
            </a:r>
            <a:r>
              <a:rPr lang="sk-SK" dirty="0" err="1" smtClean="0"/>
              <a:t>pomocoou</a:t>
            </a:r>
            <a:r>
              <a:rPr lang="sk-SK" dirty="0" smtClean="0"/>
              <a:t> nástroja </a:t>
            </a:r>
            <a:r>
              <a:rPr lang="sk-SK" dirty="0" err="1" smtClean="0"/>
              <a:t>Active</a:t>
            </a:r>
            <a:r>
              <a:rPr lang="sk-SK" dirty="0" smtClean="0"/>
              <a:t> </a:t>
            </a:r>
            <a:r>
              <a:rPr lang="sk-SK" dirty="0" err="1" smtClean="0"/>
              <a:t>Directory</a:t>
            </a:r>
            <a:r>
              <a:rPr lang="sk-SK" dirty="0" smtClean="0"/>
              <a:t> </a:t>
            </a:r>
            <a:r>
              <a:rPr lang="sk-SK" dirty="0" err="1" smtClean="0"/>
              <a:t>Users</a:t>
            </a:r>
            <a:r>
              <a:rPr lang="sk-SK" dirty="0" smtClean="0"/>
              <a:t> and </a:t>
            </a:r>
            <a:r>
              <a:rPr lang="sk-SK" dirty="0" err="1" smtClean="0"/>
              <a:t>Computers</a:t>
            </a:r>
            <a:r>
              <a:rPr lang="sk-SK" dirty="0" smtClean="0"/>
              <a:t> resp. </a:t>
            </a:r>
            <a:r>
              <a:rPr lang="sk-SK" dirty="0" err="1" smtClean="0"/>
              <a:t>Active</a:t>
            </a:r>
            <a:r>
              <a:rPr lang="sk-SK" dirty="0" smtClean="0"/>
              <a:t> </a:t>
            </a:r>
            <a:r>
              <a:rPr lang="sk-SK" dirty="0" err="1" smtClean="0"/>
              <a:t>Directory</a:t>
            </a:r>
            <a:r>
              <a:rPr lang="sk-SK" dirty="0" smtClean="0"/>
              <a:t> </a:t>
            </a:r>
            <a:r>
              <a:rPr lang="sk-SK" dirty="0" err="1" smtClean="0"/>
              <a:t>Administration</a:t>
            </a:r>
            <a:r>
              <a:rPr lang="sk-SK" dirty="0" smtClean="0"/>
              <a:t> Center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3774137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3" name="Zástupný symbol obsah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k-SK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630589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3" name="Zástupný symbol obsah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k-SK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57250"/>
            <a:ext cx="9144001" cy="514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145391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3" name="Zástupný symbol obsah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k-SK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4966" y="815082"/>
            <a:ext cx="9293932" cy="5227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052375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3" name="Zástupný symbol obsah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k-SK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0782" y="0"/>
            <a:ext cx="5122437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090485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3" name="Zástupný symbol obsah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k-SK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118" y="165921"/>
            <a:ext cx="9156237" cy="65261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473343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smtClean="0"/>
              <a:t>Počítačový účet</a:t>
            </a:r>
            <a:endParaRPr lang="sk-SK" dirty="0"/>
          </a:p>
        </p:txBody>
      </p:sp>
      <p:sp>
        <p:nvSpPr>
          <p:cNvPr id="3" name="Zástupný symbol obsahu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sk-SK" dirty="0" smtClean="0"/>
              <a:t>Podobne ako používateľský účet slúži na overenie používateľa v AD, počítačový účet slúži na overenie počítača v AD a vytvorenie zabezpečeného komunikačného kanála medzi PC a DC</a:t>
            </a:r>
          </a:p>
          <a:p>
            <a:endParaRPr lang="sk-SK" dirty="0"/>
          </a:p>
          <a:p>
            <a:r>
              <a:rPr lang="sk-SK" dirty="0" smtClean="0"/>
              <a:t>Tento účet má tiež svoj </a:t>
            </a:r>
            <a:r>
              <a:rPr lang="sk-SK" dirty="0" err="1" smtClean="0"/>
              <a:t>login</a:t>
            </a:r>
            <a:r>
              <a:rPr lang="sk-SK" dirty="0" smtClean="0"/>
              <a:t> (meno počítača) a heslo, ktoré je náhodne vygenerované a uložené na PC, pričom sa mení každých 30 dní automaticky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41217633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smtClean="0"/>
              <a:t>Vytvorenie počítačového účtu</a:t>
            </a:r>
            <a:endParaRPr lang="sk-SK" dirty="0"/>
          </a:p>
        </p:txBody>
      </p:sp>
      <p:sp>
        <p:nvSpPr>
          <p:cNvPr id="3" name="Zástupný symbol obsah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5144"/>
          </a:xfrm>
        </p:spPr>
        <p:txBody>
          <a:bodyPr>
            <a:normAutofit fontScale="92500" lnSpcReduction="10000"/>
          </a:bodyPr>
          <a:lstStyle/>
          <a:p>
            <a:r>
              <a:rPr lang="sk-SK" dirty="0" smtClean="0"/>
              <a:t>Vytvára sa automaticky pri zaradení počítača do domény</a:t>
            </a:r>
          </a:p>
          <a:p>
            <a:endParaRPr lang="sk-SK" dirty="0"/>
          </a:p>
          <a:p>
            <a:r>
              <a:rPr lang="sk-SK" dirty="0" smtClean="0"/>
              <a:t>Môže ho vytvoriť administrátor vopred (</a:t>
            </a:r>
            <a:r>
              <a:rPr lang="sk-SK" dirty="0" err="1" smtClean="0"/>
              <a:t>pre-staged</a:t>
            </a:r>
            <a:r>
              <a:rPr lang="sk-SK" dirty="0" smtClean="0"/>
              <a:t>) a následne sa použije na zaradenie počítača do domény  - používa sa napr. </a:t>
            </a:r>
          </a:p>
          <a:p>
            <a:pPr lvl="1"/>
            <a:r>
              <a:rPr lang="sk-SK" dirty="0" smtClean="0"/>
              <a:t>v súvislosti s WDS </a:t>
            </a:r>
          </a:p>
          <a:p>
            <a:pPr lvl="1"/>
            <a:r>
              <a:rPr lang="sk-SK" dirty="0" smtClean="0"/>
              <a:t>pri správnom zaraďovaní počítača do OU a následnej aplikácii politík zabezpečenia </a:t>
            </a:r>
          </a:p>
          <a:p>
            <a:pPr lvl="1"/>
            <a:r>
              <a:rPr lang="sk-SK" dirty="0" smtClean="0"/>
              <a:t>ak chceme používateľom bez administrátorských práv dovoliť pridať počítač do domény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28938836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3" name="Zástupný symbol obsah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k-SK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091514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3" name="Zástupný symbol obsah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k-SK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0184" y="-621"/>
            <a:ext cx="6163633" cy="68592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175518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3" name="Zástupný symbol obsah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k-SK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5476" y="-5860"/>
            <a:ext cx="6173049" cy="68697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094471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smtClean="0"/>
              <a:t>Účty v </a:t>
            </a:r>
            <a:r>
              <a:rPr lang="sk-SK" dirty="0" err="1" smtClean="0"/>
              <a:t>Active</a:t>
            </a:r>
            <a:r>
              <a:rPr lang="sk-SK" dirty="0" smtClean="0"/>
              <a:t> </a:t>
            </a:r>
            <a:r>
              <a:rPr lang="sk-SK" dirty="0" err="1" smtClean="0"/>
              <a:t>Directory</a:t>
            </a:r>
            <a:endParaRPr lang="sk-SK" dirty="0"/>
          </a:p>
        </p:txBody>
      </p:sp>
      <p:sp>
        <p:nvSpPr>
          <p:cNvPr id="3" name="Zástupný symbol obsahu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sk-SK" dirty="0" smtClean="0"/>
              <a:t>Účty v AD (tak ako inde) poskytujú základ pre stanovenie bezpečnosti v systéme</a:t>
            </a:r>
          </a:p>
          <a:p>
            <a:endParaRPr lang="sk-SK" dirty="0"/>
          </a:p>
          <a:p>
            <a:r>
              <a:rPr lang="sk-SK" dirty="0" smtClean="0"/>
              <a:t>Každý účet v AD má svoj jedinečný identifikátor zvaný SID, krátke SID </a:t>
            </a:r>
            <a:r>
              <a:rPr lang="sk-SK" sz="2400" dirty="0"/>
              <a:t>(</a:t>
            </a:r>
            <a:r>
              <a:rPr lang="sk-SK" sz="2400" dirty="0" smtClean="0"/>
              <a:t>S-1-5-21) </a:t>
            </a:r>
            <a:r>
              <a:rPr lang="sk-SK" dirty="0" smtClean="0"/>
              <a:t>patria lokálnym účtom, dlhé SID patria doménovým účtom</a:t>
            </a:r>
            <a:br>
              <a:rPr lang="sk-SK" dirty="0" smtClean="0"/>
            </a:br>
            <a:r>
              <a:rPr lang="sk-SK" sz="2400" dirty="0" smtClean="0"/>
              <a:t>(S-1-5-21-53412467862-3896202578-2567107054-2134)</a:t>
            </a:r>
          </a:p>
          <a:p>
            <a:endParaRPr lang="sk-SK" dirty="0" smtClean="0"/>
          </a:p>
          <a:p>
            <a:r>
              <a:rPr lang="sk-SK" dirty="0" smtClean="0"/>
              <a:t>Systém Windows používa tieto SID (nie </a:t>
            </a:r>
            <a:r>
              <a:rPr lang="sk-SK" dirty="0" err="1" smtClean="0"/>
              <a:t>human-friendly</a:t>
            </a:r>
            <a:r>
              <a:rPr lang="sk-SK" dirty="0" smtClean="0"/>
              <a:t> názvy/</a:t>
            </a:r>
            <a:r>
              <a:rPr lang="sk-SK" dirty="0" err="1" smtClean="0"/>
              <a:t>loginy</a:t>
            </a:r>
            <a:r>
              <a:rPr lang="sk-SK" dirty="0" smtClean="0"/>
              <a:t>) pre identifikáciu objektov v AD</a:t>
            </a:r>
          </a:p>
          <a:p>
            <a:endParaRPr lang="sk-SK" dirty="0" smtClean="0"/>
          </a:p>
          <a:p>
            <a:r>
              <a:rPr lang="sk-SK" dirty="0" smtClean="0">
                <a:hlinkClick r:id="rId3"/>
              </a:rPr>
              <a:t>Proces </a:t>
            </a:r>
            <a:r>
              <a:rPr lang="sk-SK" dirty="0" err="1" smtClean="0">
                <a:hlinkClick r:id="rId3"/>
              </a:rPr>
              <a:t>autentfikácie</a:t>
            </a:r>
            <a:r>
              <a:rPr lang="sk-SK" dirty="0" smtClean="0">
                <a:hlinkClick r:id="rId3"/>
              </a:rPr>
              <a:t> používateľov - video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3127397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3" name="Zástupný symbol obsah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k-SK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3249" y="0"/>
            <a:ext cx="6177503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691697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3" name="Zástupný symbol obsah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k-SK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19875"/>
            <a:ext cx="9144000" cy="5140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Obdĺžnik 3"/>
          <p:cNvSpPr/>
          <p:nvPr/>
        </p:nvSpPr>
        <p:spPr>
          <a:xfrm>
            <a:off x="251520" y="2015836"/>
            <a:ext cx="936104" cy="1170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7444119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3" name="Zástupný symbol obsah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k-SK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5278" y="0"/>
            <a:ext cx="6133445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865930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smtClean="0"/>
              <a:t>Kontajner (default OU)</a:t>
            </a:r>
            <a:endParaRPr lang="sk-SK" dirty="0"/>
          </a:p>
        </p:txBody>
      </p:sp>
      <p:sp>
        <p:nvSpPr>
          <p:cNvPr id="3" name="Zástupný symbol obsah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5144"/>
          </a:xfrm>
        </p:spPr>
        <p:txBody>
          <a:bodyPr>
            <a:normAutofit fontScale="85000" lnSpcReduction="20000"/>
          </a:bodyPr>
          <a:lstStyle/>
          <a:p>
            <a:r>
              <a:rPr lang="sk-SK" dirty="0" smtClean="0"/>
              <a:t>Predvolené množiny objektov v AD</a:t>
            </a:r>
          </a:p>
          <a:p>
            <a:endParaRPr lang="sk-SK" dirty="0"/>
          </a:p>
          <a:p>
            <a:r>
              <a:rPr lang="sk-SK" dirty="0" smtClean="0"/>
              <a:t>Nedajú sa na nich aplikovať bezpečnostné politiky ani delegovať práva</a:t>
            </a:r>
          </a:p>
          <a:p>
            <a:endParaRPr lang="sk-SK" dirty="0"/>
          </a:p>
          <a:p>
            <a:r>
              <a:rPr lang="sk-SK" b="1" dirty="0" err="1"/>
              <a:t>Builtin</a:t>
            </a:r>
            <a:r>
              <a:rPr lang="sk-SK" dirty="0"/>
              <a:t> obsahuje niekoľko </a:t>
            </a:r>
            <a:r>
              <a:rPr lang="sk-SK" dirty="0" err="1"/>
              <a:t>defaultných</a:t>
            </a:r>
            <a:r>
              <a:rPr lang="sk-SK" dirty="0"/>
              <a:t> lokálnych skupín</a:t>
            </a:r>
          </a:p>
          <a:p>
            <a:r>
              <a:rPr lang="sk-SK" b="1" dirty="0" err="1"/>
              <a:t>Computers</a:t>
            </a:r>
            <a:r>
              <a:rPr lang="sk-SK" dirty="0"/>
              <a:t> keď pridáte počítač do domény, </a:t>
            </a:r>
            <a:r>
              <a:rPr lang="sk-SK" dirty="0" err="1"/>
              <a:t>defaultne</a:t>
            </a:r>
            <a:r>
              <a:rPr lang="sk-SK" dirty="0"/>
              <a:t> je umiestnený v tomto kontajneri. </a:t>
            </a:r>
            <a:endParaRPr lang="sk-SK" dirty="0" smtClean="0"/>
          </a:p>
          <a:p>
            <a:r>
              <a:rPr lang="sk-SK" b="1" dirty="0" err="1" smtClean="0"/>
              <a:t>Users</a:t>
            </a:r>
            <a:r>
              <a:rPr lang="sk-SK" dirty="0"/>
              <a:t> tu je </a:t>
            </a:r>
            <a:r>
              <a:rPr lang="sk-SK" dirty="0" err="1"/>
              <a:t>defaultné</a:t>
            </a:r>
            <a:r>
              <a:rPr lang="sk-SK" dirty="0"/>
              <a:t> umiestnenie pre Windows účty. </a:t>
            </a:r>
            <a:endParaRPr lang="sk-SK" dirty="0" smtClean="0"/>
          </a:p>
          <a:p>
            <a:r>
              <a:rPr lang="sk-SK" b="1" dirty="0" err="1" smtClean="0"/>
              <a:t>Domain</a:t>
            </a:r>
            <a:r>
              <a:rPr lang="sk-SK" b="1" dirty="0" smtClean="0"/>
              <a:t> </a:t>
            </a:r>
            <a:r>
              <a:rPr lang="sk-SK" b="1" dirty="0" err="1" smtClean="0"/>
              <a:t>controlers</a:t>
            </a:r>
            <a:r>
              <a:rPr lang="sk-SK" b="1" dirty="0" smtClean="0"/>
              <a:t> </a:t>
            </a:r>
            <a:r>
              <a:rPr lang="sk-SK" dirty="0" smtClean="0"/>
              <a:t>je </a:t>
            </a:r>
            <a:r>
              <a:rPr lang="sk-SK" dirty="0" err="1" smtClean="0"/>
              <a:t>defaultná</a:t>
            </a:r>
            <a:r>
              <a:rPr lang="sk-SK" dirty="0" smtClean="0"/>
              <a:t> OU, kde sú umiestnené radiče domény v </a:t>
            </a:r>
            <a:r>
              <a:rPr lang="sk-SK" dirty="0" err="1" smtClean="0"/>
              <a:t>Active</a:t>
            </a:r>
            <a:r>
              <a:rPr lang="sk-SK" dirty="0" smtClean="0"/>
              <a:t> </a:t>
            </a:r>
            <a:r>
              <a:rPr lang="sk-SK" dirty="0" err="1" smtClean="0"/>
              <a:t>Directory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57826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smtClean="0"/>
              <a:t>Organizačná jednotka (OU)</a:t>
            </a:r>
            <a:endParaRPr lang="sk-SK" dirty="0"/>
          </a:p>
        </p:txBody>
      </p:sp>
      <p:sp>
        <p:nvSpPr>
          <p:cNvPr id="3" name="Zástupný symbol obsah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sk-SK" dirty="0" smtClean="0"/>
              <a:t>Používa sa na organizáciu (zoskupovanie) objektov v </a:t>
            </a:r>
            <a:r>
              <a:rPr lang="sk-SK" dirty="0" err="1" smtClean="0"/>
              <a:t>Active</a:t>
            </a:r>
            <a:r>
              <a:rPr lang="sk-SK" dirty="0" smtClean="0"/>
              <a:t> </a:t>
            </a:r>
            <a:r>
              <a:rPr lang="sk-SK" dirty="0" err="1" smtClean="0"/>
              <a:t>Directory</a:t>
            </a:r>
            <a:endParaRPr lang="sk-SK" dirty="0" smtClean="0"/>
          </a:p>
          <a:p>
            <a:endParaRPr lang="sk-SK" dirty="0"/>
          </a:p>
          <a:p>
            <a:r>
              <a:rPr lang="sk-SK" dirty="0" smtClean="0"/>
              <a:t>Objekty sa zoskupujú pre účely administrácie ako je delegovanie práv, či prideľovanie skupinových politík, čo sa pri kontajneroch nastaviť nedá</a:t>
            </a:r>
          </a:p>
        </p:txBody>
      </p:sp>
    </p:spTree>
    <p:extLst>
      <p:ext uri="{BB962C8B-B14F-4D97-AF65-F5344CB8AC3E}">
        <p14:creationId xmlns:p14="http://schemas.microsoft.com/office/powerpoint/2010/main" val="1540936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k-SK" dirty="0" smtClean="0"/>
              <a:t>Najčastejší návrh štruktúry OU</a:t>
            </a:r>
            <a:endParaRPr lang="sk-SK" dirty="0"/>
          </a:p>
        </p:txBody>
      </p:sp>
      <p:sp>
        <p:nvSpPr>
          <p:cNvPr id="3" name="Zástupný symbol obsahu 2"/>
          <p:cNvSpPr>
            <a:spLocks noGrp="1"/>
          </p:cNvSpPr>
          <p:nvPr>
            <p:ph idx="1"/>
          </p:nvPr>
        </p:nvSpPr>
        <p:spPr>
          <a:xfrm>
            <a:off x="457200" y="1916832"/>
            <a:ext cx="8291264" cy="4209331"/>
          </a:xfrm>
        </p:spPr>
        <p:txBody>
          <a:bodyPr>
            <a:normAutofit fontScale="92500"/>
          </a:bodyPr>
          <a:lstStyle/>
          <a:p>
            <a:r>
              <a:rPr lang="sk-SK" dirty="0" smtClean="0"/>
              <a:t>Po inštalácii role </a:t>
            </a:r>
            <a:r>
              <a:rPr lang="sk-SK" dirty="0" err="1" smtClean="0"/>
              <a:t>Active</a:t>
            </a:r>
            <a:r>
              <a:rPr lang="sk-SK" dirty="0" smtClean="0"/>
              <a:t> </a:t>
            </a:r>
            <a:r>
              <a:rPr lang="sk-SK" dirty="0" err="1" smtClean="0"/>
              <a:t>Directory</a:t>
            </a:r>
            <a:r>
              <a:rPr lang="sk-SK" dirty="0" smtClean="0"/>
              <a:t> je potrebné zvoliť vhodnú štruktúru organizačných jednotiek</a:t>
            </a:r>
          </a:p>
          <a:p>
            <a:endParaRPr lang="sk-SK" dirty="0"/>
          </a:p>
          <a:p>
            <a:r>
              <a:rPr lang="sk-SK" dirty="0" smtClean="0"/>
              <a:t>Najčastejšie prístupy:</a:t>
            </a:r>
          </a:p>
          <a:p>
            <a:pPr lvl="1"/>
            <a:r>
              <a:rPr lang="sk-SK" dirty="0" smtClean="0"/>
              <a:t>Funkčne orientovaná hierarchia</a:t>
            </a:r>
          </a:p>
          <a:p>
            <a:pPr lvl="1"/>
            <a:r>
              <a:rPr lang="sk-SK" dirty="0" smtClean="0"/>
              <a:t>Organizačne orientovaná hierarchia</a:t>
            </a:r>
          </a:p>
          <a:p>
            <a:pPr lvl="1"/>
            <a:r>
              <a:rPr lang="sk-SK" dirty="0" smtClean="0"/>
              <a:t>Geograficky orientovaná hierarchia</a:t>
            </a:r>
          </a:p>
          <a:p>
            <a:pPr lvl="1"/>
            <a:r>
              <a:rPr lang="sk-SK" dirty="0" smtClean="0"/>
              <a:t>Hybridná hierarchia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1966393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k-SK" dirty="0" smtClean="0"/>
              <a:t>Funkčne orientovaná hierarchia</a:t>
            </a:r>
            <a:endParaRPr lang="sk-SK" dirty="0"/>
          </a:p>
        </p:txBody>
      </p:sp>
      <p:sp>
        <p:nvSpPr>
          <p:cNvPr id="4" name="Zástupný symbol obsahu 3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sk-SK" dirty="0"/>
              <a:t>Je založená na </a:t>
            </a:r>
            <a:r>
              <a:rPr lang="sk-SK" dirty="0" smtClean="0"/>
              <a:t>obchodných </a:t>
            </a:r>
            <a:r>
              <a:rPr lang="sk-SK" dirty="0"/>
              <a:t>funkciách organizácie bez ohľadu na geografické umiestnenie, úseky alebo divízie. </a:t>
            </a:r>
            <a:endParaRPr lang="sk-SK" dirty="0" smtClean="0"/>
          </a:p>
          <a:p>
            <a:endParaRPr lang="sk-SK" dirty="0"/>
          </a:p>
          <a:p>
            <a:r>
              <a:rPr lang="sk-SK" dirty="0" smtClean="0"/>
              <a:t>Túto </a:t>
            </a:r>
            <a:r>
              <a:rPr lang="sk-SK" dirty="0"/>
              <a:t>cestu si vyberiete ak IT funkcia nie je založená na umiestnení alebo organizácii</a:t>
            </a:r>
            <a:r>
              <a:rPr lang="sk-SK" dirty="0" smtClean="0"/>
              <a:t>.</a:t>
            </a:r>
          </a:p>
          <a:p>
            <a:endParaRPr lang="sk-SK" dirty="0"/>
          </a:p>
          <a:p>
            <a:r>
              <a:rPr lang="sk-SK" dirty="0"/>
              <a:t>Táto štruktúra je vhodná iba v malých organizáciách, pretože funkčné úseky v stredných a veľkých organizáciách sú často odlišné a nemôžu byť efektívne zoskupené do jasne definovaných kategórií.</a:t>
            </a:r>
          </a:p>
        </p:txBody>
      </p:sp>
    </p:spTree>
    <p:extLst>
      <p:ext uri="{BB962C8B-B14F-4D97-AF65-F5344CB8AC3E}">
        <p14:creationId xmlns:p14="http://schemas.microsoft.com/office/powerpoint/2010/main" val="283600770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smtClean="0"/>
              <a:t>Funkčne orientovaná hierarchia</a:t>
            </a:r>
            <a:endParaRPr lang="sk-SK" dirty="0"/>
          </a:p>
        </p:txBody>
      </p:sp>
      <p:graphicFrame>
        <p:nvGraphicFramePr>
          <p:cNvPr id="4" name="Zástupný symbol obsahu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47272509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331310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k-SK" dirty="0" smtClean="0"/>
              <a:t>Organizačne orientovaná architektúra</a:t>
            </a:r>
            <a:endParaRPr lang="sk-SK" dirty="0"/>
          </a:p>
        </p:txBody>
      </p:sp>
      <p:sp>
        <p:nvSpPr>
          <p:cNvPr id="3" name="Zástupný symbol obsahu 2"/>
          <p:cNvSpPr>
            <a:spLocks noGrp="1"/>
          </p:cNvSpPr>
          <p:nvPr>
            <p:ph idx="1"/>
          </p:nvPr>
        </p:nvSpPr>
        <p:spPr>
          <a:xfrm>
            <a:off x="457200" y="1783357"/>
            <a:ext cx="8229600" cy="4525963"/>
          </a:xfrm>
        </p:spPr>
        <p:txBody>
          <a:bodyPr>
            <a:normAutofit fontScale="85000" lnSpcReduction="20000"/>
          </a:bodyPr>
          <a:lstStyle/>
          <a:p>
            <a:r>
              <a:rPr lang="sk-SK" dirty="0"/>
              <a:t>Je založená na oddeleniach alebo divíziách v organizácii. </a:t>
            </a:r>
            <a:endParaRPr lang="sk-SK" dirty="0" smtClean="0"/>
          </a:p>
          <a:p>
            <a:endParaRPr lang="sk-SK" dirty="0"/>
          </a:p>
          <a:p>
            <a:r>
              <a:rPr lang="sk-SK" dirty="0" smtClean="0"/>
              <a:t>Ak </a:t>
            </a:r>
            <a:r>
              <a:rPr lang="sk-SK" dirty="0"/>
              <a:t>je štruktúra AD organizovaná tak, že zohľadňuje organizačnú štruktúru, môže byť </a:t>
            </a:r>
            <a:r>
              <a:rPr lang="sk-SK" dirty="0" err="1"/>
              <a:t>obtiažne</a:t>
            </a:r>
            <a:r>
              <a:rPr lang="sk-SK" dirty="0"/>
              <a:t> delegovať </a:t>
            </a:r>
            <a:r>
              <a:rPr lang="sk-SK" dirty="0" smtClean="0"/>
              <a:t>administrátorov, </a:t>
            </a:r>
            <a:r>
              <a:rPr lang="sk-SK" dirty="0"/>
              <a:t>pretože objekty v AD (napríklad tlačiarne, </a:t>
            </a:r>
            <a:r>
              <a:rPr lang="sk-SK" dirty="0" err="1"/>
              <a:t>zdieľania</a:t>
            </a:r>
            <a:r>
              <a:rPr lang="sk-SK" dirty="0"/>
              <a:t>) nemusia byť zoskupené tak, že umožnia jednoduché </a:t>
            </a:r>
            <a:r>
              <a:rPr lang="sk-SK" dirty="0" smtClean="0"/>
              <a:t>prideľovanie práv. </a:t>
            </a:r>
          </a:p>
          <a:p>
            <a:endParaRPr lang="sk-SK" dirty="0"/>
          </a:p>
          <a:p>
            <a:r>
              <a:rPr lang="sk-SK" dirty="0" smtClean="0"/>
              <a:t>Pretože </a:t>
            </a:r>
            <a:r>
              <a:rPr lang="sk-SK" dirty="0"/>
              <a:t>užívatelia vidia zriedka štruktúru AD, dizajn by mal vyhovovať najmä administrátorovi a nie užívateľovi.</a:t>
            </a:r>
          </a:p>
        </p:txBody>
      </p:sp>
    </p:spTree>
    <p:extLst>
      <p:ext uri="{BB962C8B-B14F-4D97-AF65-F5344CB8AC3E}">
        <p14:creationId xmlns:p14="http://schemas.microsoft.com/office/powerpoint/2010/main" val="350280854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k-SK" dirty="0"/>
              <a:t>Organizačne orientovaná architektúra</a:t>
            </a:r>
          </a:p>
        </p:txBody>
      </p:sp>
      <p:graphicFrame>
        <p:nvGraphicFramePr>
          <p:cNvPr id="4" name="Zástupný symbol obsahu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06667995"/>
              </p:ext>
            </p:extLst>
          </p:nvPr>
        </p:nvGraphicFramePr>
        <p:xfrm>
          <a:off x="10391" y="1916832"/>
          <a:ext cx="9144000" cy="48245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212217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smtClean="0"/>
              <a:t>Používateľský účet</a:t>
            </a:r>
            <a:endParaRPr lang="sk-SK" dirty="0"/>
          </a:p>
        </p:txBody>
      </p:sp>
      <p:sp>
        <p:nvSpPr>
          <p:cNvPr id="3" name="Zástupný symbol obsahu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sk-SK" dirty="0" smtClean="0"/>
              <a:t>Je to účet, ktorým sa môže používateľ </a:t>
            </a:r>
            <a:r>
              <a:rPr lang="sk-SK" i="1" dirty="0" smtClean="0"/>
              <a:t>alebo aplikácia/služba</a:t>
            </a:r>
            <a:r>
              <a:rPr lang="sk-SK" dirty="0" smtClean="0"/>
              <a:t> autentifikovať (overiť svoju totožnosť) voči </a:t>
            </a:r>
            <a:r>
              <a:rPr lang="sk-SK" dirty="0" err="1" smtClean="0"/>
              <a:t>Active</a:t>
            </a:r>
            <a:r>
              <a:rPr lang="sk-SK" dirty="0" smtClean="0"/>
              <a:t> </a:t>
            </a:r>
            <a:r>
              <a:rPr lang="sk-SK" dirty="0" err="1" smtClean="0"/>
              <a:t>Directory</a:t>
            </a:r>
            <a:endParaRPr lang="sk-SK" dirty="0" smtClean="0"/>
          </a:p>
          <a:p>
            <a:endParaRPr lang="sk-SK" dirty="0"/>
          </a:p>
          <a:p>
            <a:r>
              <a:rPr lang="sk-SK" dirty="0" smtClean="0"/>
              <a:t>Je definovaný jedinečnou kombináciou </a:t>
            </a:r>
            <a:r>
              <a:rPr lang="sk-SK" dirty="0" smtClean="0">
                <a:solidFill>
                  <a:srgbClr val="FFFF00"/>
                </a:solidFill>
              </a:rPr>
              <a:t>prihlasovacieho mena </a:t>
            </a:r>
            <a:r>
              <a:rPr lang="sk-SK" dirty="0" smtClean="0"/>
              <a:t>a </a:t>
            </a:r>
            <a:r>
              <a:rPr lang="sk-SK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označenia domény v tvare UPN</a:t>
            </a:r>
            <a:r>
              <a:rPr lang="sk-SK" dirty="0" smtClean="0"/>
              <a:t> (</a:t>
            </a:r>
            <a:r>
              <a:rPr lang="sk-SK" dirty="0" err="1" smtClean="0">
                <a:solidFill>
                  <a:srgbClr val="FFFF00"/>
                </a:solidFill>
              </a:rPr>
              <a:t>xyz</a:t>
            </a:r>
            <a:r>
              <a:rPr lang="sk-SK" dirty="0" err="1" smtClean="0"/>
              <a:t>@</a:t>
            </a:r>
            <a:r>
              <a:rPr lang="sk-SK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domena.sk</a:t>
            </a:r>
            <a:r>
              <a:rPr lang="sk-SK" dirty="0" smtClean="0"/>
              <a:t>) alebo </a:t>
            </a:r>
            <a:r>
              <a:rPr lang="sk-SK" dirty="0" smtClean="0">
                <a:solidFill>
                  <a:srgbClr val="92D050"/>
                </a:solidFill>
              </a:rPr>
              <a:t>označenia domény v tvare </a:t>
            </a:r>
            <a:r>
              <a:rPr lang="sk-SK" dirty="0" err="1" smtClean="0">
                <a:solidFill>
                  <a:srgbClr val="92D050"/>
                </a:solidFill>
              </a:rPr>
              <a:t>sAM</a:t>
            </a:r>
            <a:r>
              <a:rPr lang="sk-SK" dirty="0" smtClean="0"/>
              <a:t> (</a:t>
            </a:r>
            <a:r>
              <a:rPr lang="sk-SK" dirty="0" err="1" smtClean="0">
                <a:solidFill>
                  <a:srgbClr val="92D050"/>
                </a:solidFill>
              </a:rPr>
              <a:t>DOMENA</a:t>
            </a:r>
            <a:r>
              <a:rPr lang="sk-SK" dirty="0" err="1" smtClean="0"/>
              <a:t>\</a:t>
            </a:r>
            <a:r>
              <a:rPr lang="sk-SK" dirty="0" err="1" smtClean="0">
                <a:solidFill>
                  <a:srgbClr val="FFFF00"/>
                </a:solidFill>
              </a:rPr>
              <a:t>xyz</a:t>
            </a:r>
            <a:r>
              <a:rPr lang="sk-SK" dirty="0" smtClean="0"/>
              <a:t>)</a:t>
            </a:r>
          </a:p>
          <a:p>
            <a:endParaRPr lang="sk-SK" dirty="0"/>
          </a:p>
          <a:p>
            <a:r>
              <a:rPr lang="sk-SK" dirty="0" err="1" smtClean="0"/>
              <a:t>sAM</a:t>
            </a:r>
            <a:r>
              <a:rPr lang="sk-SK" dirty="0" smtClean="0"/>
              <a:t> tvar má prihlasovacie meno používateľa (za \) obmedzené dĺžkou max. 20 znakov a používa sa na overenie účtov v systémoch pred Windows 2000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280271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k-SK" dirty="0" smtClean="0"/>
              <a:t>Geograficky orientovaná architektúra</a:t>
            </a:r>
            <a:endParaRPr lang="sk-SK" dirty="0"/>
          </a:p>
        </p:txBody>
      </p:sp>
      <p:sp>
        <p:nvSpPr>
          <p:cNvPr id="3" name="Zástupný symbol obsahu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sk-SK" dirty="0"/>
              <a:t>Ak je organizácia centralizovaná a správa siete je geograficky distribuovaná, mali by ste použiť hierarchiu založenú na </a:t>
            </a:r>
            <a:r>
              <a:rPr lang="sk-SK" dirty="0" smtClean="0"/>
              <a:t>umiestnení</a:t>
            </a:r>
          </a:p>
          <a:p>
            <a:endParaRPr lang="sk-SK" dirty="0"/>
          </a:p>
          <a:p>
            <a:r>
              <a:rPr lang="sk-SK" dirty="0" smtClean="0"/>
              <a:t>Nie </a:t>
            </a:r>
            <a:r>
              <a:rPr lang="sk-SK" dirty="0"/>
              <a:t>je ovplyvnená reorganizáciou. Aj keď sa divízie a oddelenia môžu často meniť, umiestnenie organizácie sa mení zriedka.</a:t>
            </a:r>
          </a:p>
          <a:p>
            <a:endParaRPr lang="sk-SK" dirty="0" smtClean="0"/>
          </a:p>
          <a:p>
            <a:r>
              <a:rPr lang="sk-SK" dirty="0" smtClean="0"/>
              <a:t>Prispôsobuje </a:t>
            </a:r>
            <a:r>
              <a:rPr lang="sk-SK" dirty="0"/>
              <a:t>sa spájaniu a rozširovaniu. Ak sa organizácia spojí s inou, je jednoduché novú organizáciu integrovať s existujúcimi OU a štruktúrou doménovej hierarchie</a:t>
            </a:r>
            <a:r>
              <a:rPr lang="sk-SK" dirty="0" smtClean="0"/>
              <a:t>.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344147935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k-SK" dirty="0" smtClean="0"/>
              <a:t>Geograficky orientovaná architektúra</a:t>
            </a:r>
            <a:endParaRPr lang="sk-SK" dirty="0"/>
          </a:p>
        </p:txBody>
      </p:sp>
      <p:graphicFrame>
        <p:nvGraphicFramePr>
          <p:cNvPr id="6" name="Zástupný symbol obsahu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36306715"/>
              </p:ext>
            </p:extLst>
          </p:nvPr>
        </p:nvGraphicFramePr>
        <p:xfrm>
          <a:off x="457200" y="1916832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9477670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smtClean="0"/>
              <a:t>Hybridná hierarchia</a:t>
            </a:r>
            <a:endParaRPr lang="sk-SK" dirty="0"/>
          </a:p>
        </p:txBody>
      </p:sp>
      <p:sp>
        <p:nvSpPr>
          <p:cNvPr id="3" name="Zástupný symbol obsah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5144"/>
          </a:xfrm>
        </p:spPr>
        <p:txBody>
          <a:bodyPr>
            <a:normAutofit fontScale="92500" lnSpcReduction="20000"/>
          </a:bodyPr>
          <a:lstStyle/>
          <a:p>
            <a:r>
              <a:rPr lang="sk-SK" dirty="0"/>
              <a:t>Hierarchia založená na umiestnení a následne na organizačnej štruktúre, alebo ľubovoľnej inej kombinácii </a:t>
            </a:r>
            <a:r>
              <a:rPr lang="sk-SK" dirty="0" smtClean="0"/>
              <a:t>typov</a:t>
            </a:r>
          </a:p>
          <a:p>
            <a:endParaRPr lang="sk-SK" dirty="0"/>
          </a:p>
          <a:p>
            <a:r>
              <a:rPr lang="sk-SK" dirty="0" smtClean="0"/>
              <a:t>Kombinuje </a:t>
            </a:r>
            <a:r>
              <a:rPr lang="sk-SK" dirty="0"/>
              <a:t>silné stránky jednotlivých typov s potrebami </a:t>
            </a:r>
            <a:r>
              <a:rPr lang="sk-SK" dirty="0" smtClean="0"/>
              <a:t>organizácie</a:t>
            </a:r>
          </a:p>
          <a:p>
            <a:endParaRPr lang="sk-SK" dirty="0"/>
          </a:p>
          <a:p>
            <a:r>
              <a:rPr lang="sk-SK" dirty="0" smtClean="0"/>
              <a:t>Charakteristiky </a:t>
            </a:r>
            <a:r>
              <a:rPr lang="sk-SK" dirty="0"/>
              <a:t>sú nasledovné:</a:t>
            </a:r>
          </a:p>
          <a:p>
            <a:pPr lvl="1"/>
            <a:r>
              <a:rPr lang="sk-SK" dirty="0"/>
              <a:t>zjednodušuje ďalší rast </a:t>
            </a:r>
            <a:r>
              <a:rPr lang="sk-SK" dirty="0" smtClean="0"/>
              <a:t>spoločnosti</a:t>
            </a:r>
            <a:endParaRPr lang="sk-SK" dirty="0"/>
          </a:p>
          <a:p>
            <a:pPr lvl="1"/>
            <a:r>
              <a:rPr lang="sk-SK" dirty="0"/>
              <a:t>zvýrazňuje hranice správy</a:t>
            </a:r>
          </a:p>
          <a:p>
            <a:pPr lvl="1"/>
            <a:r>
              <a:rPr lang="sk-SK" dirty="0"/>
              <a:t>vyžaduje spoluprácu medzi administrátormi</a:t>
            </a:r>
          </a:p>
          <a:p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50040895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smtClean="0"/>
              <a:t>Hybridná hierarchia</a:t>
            </a:r>
            <a:endParaRPr lang="sk-SK" dirty="0"/>
          </a:p>
        </p:txBody>
      </p:sp>
      <p:graphicFrame>
        <p:nvGraphicFramePr>
          <p:cNvPr id="4" name="Zástupný symbol obsahu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04137348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20854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smtClean="0"/>
              <a:t>Zdroje</a:t>
            </a:r>
            <a:endParaRPr lang="sk-SK" dirty="0"/>
          </a:p>
        </p:txBody>
      </p:sp>
      <p:sp>
        <p:nvSpPr>
          <p:cNvPr id="3" name="Zástupný symbol obsahu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sk-SK" dirty="0">
                <a:hlinkClick r:id="rId2"/>
              </a:rPr>
              <a:t>http://www.ervin.sk/vytvaranie-organizational-unit-ou</a:t>
            </a:r>
            <a:r>
              <a:rPr lang="sk-SK" dirty="0" smtClean="0">
                <a:hlinkClick r:id="rId2"/>
              </a:rPr>
              <a:t>/</a:t>
            </a:r>
            <a:endParaRPr lang="sk-SK" dirty="0" smtClean="0"/>
          </a:p>
          <a:p>
            <a:endParaRPr lang="sk-SK" dirty="0"/>
          </a:p>
          <a:p>
            <a:r>
              <a:rPr lang="sk-SK" dirty="0">
                <a:hlinkClick r:id="rId3"/>
              </a:rPr>
              <a:t>http://www.zive.cz/clanky/kerberos-cast-1--</a:t>
            </a:r>
            <a:r>
              <a:rPr lang="sk-SK" dirty="0" smtClean="0">
                <a:hlinkClick r:id="rId3"/>
              </a:rPr>
              <a:t>microsoft-active-directory/sc-3-a-173970/default.aspx</a:t>
            </a:r>
            <a:endParaRPr lang="sk-SK" dirty="0" smtClean="0"/>
          </a:p>
          <a:p>
            <a:endParaRPr lang="sk-SK" dirty="0"/>
          </a:p>
          <a:p>
            <a:r>
              <a:rPr lang="sk-SK" dirty="0">
                <a:hlinkClick r:id="rId4"/>
              </a:rPr>
              <a:t>https://</a:t>
            </a:r>
            <a:r>
              <a:rPr lang="sk-SK" dirty="0" smtClean="0">
                <a:hlinkClick r:id="rId4"/>
              </a:rPr>
              <a:t>www.youtube.com/watch?v=h0wCqriL5s0&amp;index=23&amp;list=PLBBA04BF566F0E0D6</a:t>
            </a:r>
            <a:endParaRPr lang="sk-SK" dirty="0" smtClean="0"/>
          </a:p>
          <a:p>
            <a:endParaRPr lang="sk-SK" dirty="0"/>
          </a:p>
          <a:p>
            <a:r>
              <a:rPr lang="sk-SK" dirty="0">
                <a:hlinkClick r:id="rId5"/>
              </a:rPr>
              <a:t>https://</a:t>
            </a:r>
            <a:r>
              <a:rPr lang="sk-SK" dirty="0" smtClean="0">
                <a:hlinkClick r:id="rId5"/>
              </a:rPr>
              <a:t>www.youtube.com/watch?v=VyVBJs6oSHs&amp;index=24&amp;list=PLBBA04BF566F0E0D6</a:t>
            </a:r>
            <a:endParaRPr lang="sk-SK" dirty="0" smtClean="0"/>
          </a:p>
          <a:p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2488066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3" name="Zástupný symbol obsah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k-SK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825" y="14288"/>
            <a:ext cx="8134350" cy="682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011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3" name="Zástupný symbol obsah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k-SK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" y="9525"/>
            <a:ext cx="8153400" cy="683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638285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smtClean="0"/>
              <a:t>Možnosti tvorby hesla</a:t>
            </a:r>
            <a:endParaRPr lang="sk-SK" dirty="0"/>
          </a:p>
        </p:txBody>
      </p:sp>
      <p:sp>
        <p:nvSpPr>
          <p:cNvPr id="3" name="Zástupný symbol obsah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k-SK" dirty="0" smtClean="0"/>
              <a:t>Pri štandardnom nastavení musí byť heslo dlhé aspoň 8 znakov a obsahovať znaky aspoň z troch skupín znakov:</a:t>
            </a:r>
          </a:p>
          <a:p>
            <a:pPr lvl="1"/>
            <a:r>
              <a:rPr lang="sk-SK" dirty="0" smtClean="0"/>
              <a:t>Malé písmená (a, b, c, ...)</a:t>
            </a:r>
          </a:p>
          <a:p>
            <a:pPr lvl="1"/>
            <a:r>
              <a:rPr lang="sk-SK" dirty="0" smtClean="0"/>
              <a:t>Veľké písmená (A, B, C, ...)</a:t>
            </a:r>
          </a:p>
          <a:p>
            <a:pPr lvl="1"/>
            <a:r>
              <a:rPr lang="sk-SK" dirty="0" smtClean="0"/>
              <a:t>Číslice (0, 1, 2, ...)</a:t>
            </a:r>
          </a:p>
          <a:p>
            <a:pPr lvl="1"/>
            <a:r>
              <a:rPr lang="sk-SK" dirty="0" smtClean="0"/>
              <a:t>Nealfanumerické symboly (. , ! $ @ # % ...)</a:t>
            </a:r>
          </a:p>
          <a:p>
            <a:pPr lvl="1"/>
            <a:r>
              <a:rPr lang="sk-SK" dirty="0" smtClean="0"/>
              <a:t>Ostatné </a:t>
            </a:r>
            <a:r>
              <a:rPr lang="sk-SK" dirty="0" err="1" smtClean="0"/>
              <a:t>Unicode</a:t>
            </a:r>
            <a:r>
              <a:rPr lang="sk-SK" dirty="0" smtClean="0"/>
              <a:t> znaky (č, ř, ö, ...)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2022585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smtClean="0"/>
              <a:t>Voľby pri tvorbe hesla</a:t>
            </a:r>
            <a:endParaRPr lang="sk-SK" dirty="0"/>
          </a:p>
        </p:txBody>
      </p:sp>
      <p:sp>
        <p:nvSpPr>
          <p:cNvPr id="3" name="Zástupný symbol obsah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53136"/>
          </a:xfrm>
        </p:spPr>
        <p:txBody>
          <a:bodyPr>
            <a:normAutofit fontScale="85000" lnSpcReduction="20000"/>
          </a:bodyPr>
          <a:lstStyle/>
          <a:p>
            <a:r>
              <a:rPr lang="sk-SK" b="1" dirty="0" err="1" smtClean="0"/>
              <a:t>User</a:t>
            </a:r>
            <a:r>
              <a:rPr lang="sk-SK" b="1" dirty="0" smtClean="0"/>
              <a:t> </a:t>
            </a:r>
            <a:r>
              <a:rPr lang="sk-SK" b="1" dirty="0" err="1" smtClean="0"/>
              <a:t>must</a:t>
            </a:r>
            <a:r>
              <a:rPr lang="sk-SK" b="1" dirty="0" smtClean="0"/>
              <a:t> </a:t>
            </a:r>
            <a:r>
              <a:rPr lang="sk-SK" b="1" dirty="0" err="1" smtClean="0"/>
              <a:t>change</a:t>
            </a:r>
            <a:r>
              <a:rPr lang="sk-SK" b="1" dirty="0" smtClean="0"/>
              <a:t> </a:t>
            </a:r>
            <a:r>
              <a:rPr lang="sk-SK" b="1" dirty="0" err="1" smtClean="0"/>
              <a:t>password</a:t>
            </a:r>
            <a:r>
              <a:rPr lang="sk-SK" b="1" dirty="0" smtClean="0"/>
              <a:t> </a:t>
            </a:r>
            <a:r>
              <a:rPr lang="sk-SK" b="1" dirty="0" err="1" smtClean="0"/>
              <a:t>at</a:t>
            </a:r>
            <a:r>
              <a:rPr lang="sk-SK" b="1" dirty="0" smtClean="0"/>
              <a:t> </a:t>
            </a:r>
            <a:r>
              <a:rPr lang="sk-SK" b="1" dirty="0" err="1" smtClean="0"/>
              <a:t>next</a:t>
            </a:r>
            <a:r>
              <a:rPr lang="sk-SK" b="1" dirty="0" smtClean="0"/>
              <a:t> </a:t>
            </a:r>
            <a:r>
              <a:rPr lang="sk-SK" b="1" dirty="0" err="1" smtClean="0"/>
              <a:t>logon</a:t>
            </a:r>
            <a:r>
              <a:rPr lang="sk-SK" b="1" dirty="0" smtClean="0"/>
              <a:t> </a:t>
            </a:r>
            <a:r>
              <a:rPr lang="sk-SK" dirty="0" smtClean="0"/>
              <a:t>– zvyšuje úroveň zabezpečenia, pretože administrátori môžu používať dookola tie isté heslá ako prvotné </a:t>
            </a:r>
          </a:p>
          <a:p>
            <a:r>
              <a:rPr lang="sk-SK" b="1" dirty="0" err="1" smtClean="0"/>
              <a:t>User</a:t>
            </a:r>
            <a:r>
              <a:rPr lang="sk-SK" b="1" dirty="0" smtClean="0"/>
              <a:t> </a:t>
            </a:r>
            <a:r>
              <a:rPr lang="sk-SK" b="1" dirty="0" err="1" smtClean="0"/>
              <a:t>cannot</a:t>
            </a:r>
            <a:r>
              <a:rPr lang="sk-SK" b="1" dirty="0" smtClean="0"/>
              <a:t> </a:t>
            </a:r>
            <a:r>
              <a:rPr lang="sk-SK" b="1" dirty="0" err="1" smtClean="0"/>
              <a:t>change</a:t>
            </a:r>
            <a:r>
              <a:rPr lang="sk-SK" b="1" dirty="0" smtClean="0"/>
              <a:t> </a:t>
            </a:r>
            <a:r>
              <a:rPr lang="sk-SK" b="1" dirty="0" err="1" smtClean="0"/>
              <a:t>password</a:t>
            </a:r>
            <a:r>
              <a:rPr lang="sk-SK" b="1" dirty="0" smtClean="0"/>
              <a:t> </a:t>
            </a:r>
            <a:r>
              <a:rPr lang="sk-SK" dirty="0" smtClean="0"/>
              <a:t>– používateľ nemôže zmeniť heslo (napr. pri verejných počítačoch – kioskoch)</a:t>
            </a:r>
          </a:p>
          <a:p>
            <a:r>
              <a:rPr lang="sk-SK" b="1" dirty="0" err="1" smtClean="0"/>
              <a:t>Password</a:t>
            </a:r>
            <a:r>
              <a:rPr lang="sk-SK" b="1" dirty="0" smtClean="0"/>
              <a:t> never </a:t>
            </a:r>
            <a:r>
              <a:rPr lang="sk-SK" b="1" dirty="0" err="1" smtClean="0"/>
              <a:t>expires</a:t>
            </a:r>
            <a:r>
              <a:rPr lang="sk-SK" b="1" dirty="0" smtClean="0"/>
              <a:t> </a:t>
            </a:r>
            <a:r>
              <a:rPr lang="sk-SK" dirty="0" smtClean="0"/>
              <a:t>– používa sa najčastejšie pri účtoch, ktoré využívajú aplikácie a služby pre svoj beh, aby boli funkčné neustále a „nevymkli“ sa po určitom čase</a:t>
            </a:r>
          </a:p>
          <a:p>
            <a:r>
              <a:rPr lang="sk-SK" b="1" dirty="0" err="1" smtClean="0"/>
              <a:t>Account</a:t>
            </a:r>
            <a:r>
              <a:rPr lang="sk-SK" b="1" dirty="0" smtClean="0"/>
              <a:t> </a:t>
            </a:r>
            <a:r>
              <a:rPr lang="sk-SK" b="1" dirty="0" err="1" smtClean="0"/>
              <a:t>is</a:t>
            </a:r>
            <a:r>
              <a:rPr lang="sk-SK" b="1" dirty="0" smtClean="0"/>
              <a:t> </a:t>
            </a:r>
            <a:r>
              <a:rPr lang="sk-SK" b="1" dirty="0" err="1" smtClean="0"/>
              <a:t>disabled</a:t>
            </a:r>
            <a:r>
              <a:rPr lang="sk-SK" b="1" dirty="0" smtClean="0"/>
              <a:t> </a:t>
            </a:r>
            <a:r>
              <a:rPr lang="sk-SK" dirty="0" smtClean="0"/>
              <a:t>– používa sa na šablónové účty alebo na účty, ktoré sa pripravujú na neskoršie použite</a:t>
            </a:r>
          </a:p>
          <a:p>
            <a:endParaRPr lang="sk-SK" dirty="0" smtClean="0"/>
          </a:p>
          <a:p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292318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3" name="Zástupný symbol obsah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k-SK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0721" y="0"/>
            <a:ext cx="5502558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17943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otív Office">
  <a:themeElements>
    <a:clrScheme name="Vlastná 1">
      <a:dk1>
        <a:srgbClr val="FFFFFF"/>
      </a:dk1>
      <a:lt1>
        <a:sysClr val="window" lastClr="FFFFFF"/>
      </a:lt1>
      <a:dk2>
        <a:srgbClr val="1F497D"/>
      </a:dk2>
      <a:lt2>
        <a:srgbClr val="FFF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DBE5F1"/>
      </a:hlink>
      <a:folHlink>
        <a:srgbClr val="800080"/>
      </a:folHlink>
    </a:clrScheme>
    <a:fontScheme name="Segoe">
      <a:majorFont>
        <a:latin typeface="Segoe UI Semibold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Motív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740</TotalTime>
  <Words>1085</Words>
  <Application>Microsoft Office PowerPoint</Application>
  <PresentationFormat>Prezentácia na obrazovke (4:3)</PresentationFormat>
  <Paragraphs>161</Paragraphs>
  <Slides>44</Slides>
  <Notes>5</Notes>
  <HiddenSlides>0</HiddenSlides>
  <MMClips>0</MMClips>
  <ScaleCrop>false</ScaleCrop>
  <HeadingPairs>
    <vt:vector size="6" baseType="variant">
      <vt:variant>
        <vt:lpstr>Použité písma</vt:lpstr>
      </vt:variant>
      <vt:variant>
        <vt:i4>5</vt:i4>
      </vt:variant>
      <vt:variant>
        <vt:lpstr>Motív</vt:lpstr>
      </vt:variant>
      <vt:variant>
        <vt:i4>1</vt:i4>
      </vt:variant>
      <vt:variant>
        <vt:lpstr>Nadpisy snímok</vt:lpstr>
      </vt:variant>
      <vt:variant>
        <vt:i4>44</vt:i4>
      </vt:variant>
    </vt:vector>
  </HeadingPairs>
  <TitlesOfParts>
    <vt:vector size="50" baseType="lpstr">
      <vt:lpstr>Arial</vt:lpstr>
      <vt:lpstr>Calibri</vt:lpstr>
      <vt:lpstr>Segoe Print</vt:lpstr>
      <vt:lpstr>Segoe UI Light</vt:lpstr>
      <vt:lpstr>Segoe UI Semibold</vt:lpstr>
      <vt:lpstr>Motív Office</vt:lpstr>
      <vt:lpstr>Active directory Users and Computers</vt:lpstr>
      <vt:lpstr>Používatelia a počítače</vt:lpstr>
      <vt:lpstr>Účty v Active Directory</vt:lpstr>
      <vt:lpstr>Používateľský účet</vt:lpstr>
      <vt:lpstr>Prezentácia programu PowerPoint</vt:lpstr>
      <vt:lpstr>Prezentácia programu PowerPoint</vt:lpstr>
      <vt:lpstr>Možnosti tvorby hesla</vt:lpstr>
      <vt:lpstr>Voľby pri tvorbe hesla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Počítačový účet</vt:lpstr>
      <vt:lpstr>Vytvorenie počítačového účtu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Kontajner (default OU)</vt:lpstr>
      <vt:lpstr>Organizačná jednotka (OU)</vt:lpstr>
      <vt:lpstr>Najčastejší návrh štruktúry OU</vt:lpstr>
      <vt:lpstr>Funkčne orientovaná hierarchia</vt:lpstr>
      <vt:lpstr>Funkčne orientovaná hierarchia</vt:lpstr>
      <vt:lpstr>Organizačne orientovaná architektúra</vt:lpstr>
      <vt:lpstr>Organizačne orientovaná architektúra</vt:lpstr>
      <vt:lpstr>Geograficky orientovaná architektúra</vt:lpstr>
      <vt:lpstr>Geograficky orientovaná architektúra</vt:lpstr>
      <vt:lpstr>Hybridná hierarchia</vt:lpstr>
      <vt:lpstr>Hybridná hierarchia</vt:lpstr>
      <vt:lpstr>Zdroje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Active  directory</dc:title>
  <dc:creator>Mišo</dc:creator>
  <cp:lastModifiedBy>kab31</cp:lastModifiedBy>
  <cp:revision>49</cp:revision>
  <dcterms:created xsi:type="dcterms:W3CDTF">2013-09-22T13:01:14Z</dcterms:created>
  <dcterms:modified xsi:type="dcterms:W3CDTF">2017-10-10T09:32:28Z</dcterms:modified>
</cp:coreProperties>
</file>